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97" r:id="rId2"/>
    <p:sldId id="445" r:id="rId3"/>
    <p:sldId id="446" r:id="rId4"/>
    <p:sldId id="441" r:id="rId5"/>
    <p:sldId id="415" r:id="rId6"/>
    <p:sldId id="401" r:id="rId7"/>
    <p:sldId id="402" r:id="rId8"/>
    <p:sldId id="403" r:id="rId9"/>
    <p:sldId id="262" r:id="rId10"/>
    <p:sldId id="406" r:id="rId11"/>
    <p:sldId id="348" r:id="rId12"/>
    <p:sldId id="408" r:id="rId13"/>
    <p:sldId id="407" r:id="rId14"/>
    <p:sldId id="357" r:id="rId15"/>
    <p:sldId id="353" r:id="rId16"/>
    <p:sldId id="409" r:id="rId17"/>
    <p:sldId id="416" r:id="rId18"/>
    <p:sldId id="442" r:id="rId19"/>
    <p:sldId id="450" r:id="rId20"/>
    <p:sldId id="411" r:id="rId21"/>
    <p:sldId id="436" r:id="rId22"/>
    <p:sldId id="437" r:id="rId23"/>
    <p:sldId id="438" r:id="rId24"/>
    <p:sldId id="413" r:id="rId25"/>
    <p:sldId id="417" r:id="rId26"/>
    <p:sldId id="418" r:id="rId27"/>
    <p:sldId id="419" r:id="rId28"/>
    <p:sldId id="414" r:id="rId29"/>
    <p:sldId id="421" r:id="rId30"/>
    <p:sldId id="422" r:id="rId31"/>
    <p:sldId id="439" r:id="rId32"/>
    <p:sldId id="307" r:id="rId33"/>
    <p:sldId id="423" r:id="rId34"/>
    <p:sldId id="424" r:id="rId35"/>
    <p:sldId id="425" r:id="rId36"/>
    <p:sldId id="443" r:id="rId37"/>
    <p:sldId id="281" r:id="rId38"/>
    <p:sldId id="429" r:id="rId39"/>
  </p:sldIdLst>
  <p:sldSz cx="11520488" cy="6480175"/>
  <p:notesSz cx="6858000" cy="9144000"/>
  <p:custDataLst>
    <p:tags r:id="rId4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512763" indent="-152400" algn="l" rtl="0" eaLnBrk="0" fontAlgn="base" hangingPunct="0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1027113" indent="-306388" algn="l" rtl="0" eaLnBrk="0" fontAlgn="base" hangingPunct="0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541463" indent="-461963" algn="l" rtl="0" eaLnBrk="0" fontAlgn="base" hangingPunct="0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2055813" indent="-615950" algn="l" rtl="0" eaLnBrk="0" fontAlgn="base" hangingPunct="0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7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7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7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7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9" userDrawn="1">
          <p15:clr>
            <a:srgbClr val="A4A3A4"/>
          </p15:clr>
        </p15:guide>
        <p15:guide id="2" pos="3624" userDrawn="1">
          <p15:clr>
            <a:srgbClr val="A4A3A4"/>
          </p15:clr>
        </p15:guide>
        <p15:guide id="3" orient="horz" pos="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01E"/>
    <a:srgbClr val="FFE07D"/>
    <a:srgbClr val="D9D9D9"/>
    <a:srgbClr val="ABA1CC"/>
    <a:srgbClr val="FFFFFF"/>
    <a:srgbClr val="85BBBC"/>
    <a:srgbClr val="00B050"/>
    <a:srgbClr val="772583"/>
    <a:srgbClr val="E6E6E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6" autoAdjust="0"/>
    <p:restoredTop sz="78958" autoAdjust="0"/>
  </p:normalViewPr>
  <p:slideViewPr>
    <p:cSldViewPr showGuides="1">
      <p:cViewPr varScale="1">
        <p:scale>
          <a:sx n="82" d="100"/>
          <a:sy n="82" d="100"/>
        </p:scale>
        <p:origin x="52" y="568"/>
      </p:cViewPr>
      <p:guideLst>
        <p:guide orient="horz" pos="2359"/>
        <p:guide pos="3624"/>
        <p:guide orient="horz" pos="5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然 陈" userId="c6e856d6-21b1-4e63-b589-765e1f5d643d" providerId="ADAL" clId="{4AE01398-E3F1-490E-9F9B-4AE7A445F6E2}"/>
    <pc:docChg chg="undo redo custSel addSld delSld modSld sldOrd modMainMaster">
      <pc:chgData name="然 陈" userId="c6e856d6-21b1-4e63-b589-765e1f5d643d" providerId="ADAL" clId="{4AE01398-E3F1-490E-9F9B-4AE7A445F6E2}" dt="2021-09-10T10:51:30.169" v="13465" actId="14100"/>
      <pc:docMkLst>
        <pc:docMk/>
      </pc:docMkLst>
      <pc:sldChg chg="addSp delSp modSp add modTransition modAnim">
        <pc:chgData name="然 陈" userId="c6e856d6-21b1-4e63-b589-765e1f5d643d" providerId="ADAL" clId="{4AE01398-E3F1-490E-9F9B-4AE7A445F6E2}" dt="2021-09-10T10:44:53.945" v="13414" actId="207"/>
        <pc:sldMkLst>
          <pc:docMk/>
          <pc:sldMk cId="4271386945" sldId="261"/>
        </pc:sldMkLst>
        <pc:spChg chg="del">
          <ac:chgData name="然 陈" userId="c6e856d6-21b1-4e63-b589-765e1f5d643d" providerId="ADAL" clId="{4AE01398-E3F1-490E-9F9B-4AE7A445F6E2}" dt="2021-09-01T05:57:12.637" v="415" actId="478"/>
          <ac:spMkLst>
            <pc:docMk/>
            <pc:sldMk cId="4271386945" sldId="261"/>
            <ac:spMk id="2" creationId="{49229149-B7D1-4EEB-985E-6C37C676F1E6}"/>
          </ac:spMkLst>
        </pc:spChg>
        <pc:spChg chg="mod">
          <ac:chgData name="然 陈" userId="c6e856d6-21b1-4e63-b589-765e1f5d643d" providerId="ADAL" clId="{4AE01398-E3F1-490E-9F9B-4AE7A445F6E2}" dt="2021-08-31T06:31:19.851" v="315" actId="20577"/>
          <ac:spMkLst>
            <pc:docMk/>
            <pc:sldMk cId="4271386945" sldId="261"/>
            <ac:spMk id="3" creationId="{BE8505D0-83D9-4A5C-B38F-57DCBDBF680D}"/>
          </ac:spMkLst>
        </pc:spChg>
        <pc:spChg chg="add">
          <ac:chgData name="然 陈" userId="c6e856d6-21b1-4e63-b589-765e1f5d643d" providerId="ADAL" clId="{4AE01398-E3F1-490E-9F9B-4AE7A445F6E2}" dt="2021-08-31T06:09:39.604" v="50"/>
          <ac:spMkLst>
            <pc:docMk/>
            <pc:sldMk cId="4271386945" sldId="261"/>
            <ac:spMk id="5" creationId="{CFC825BB-63BB-4718-BE9F-03AE8AB58A37}"/>
          </ac:spMkLst>
        </pc:spChg>
        <pc:spChg chg="add">
          <ac:chgData name="然 陈" userId="c6e856d6-21b1-4e63-b589-765e1f5d643d" providerId="ADAL" clId="{4AE01398-E3F1-490E-9F9B-4AE7A445F6E2}" dt="2021-08-31T06:09:39.604" v="50"/>
          <ac:spMkLst>
            <pc:docMk/>
            <pc:sldMk cId="4271386945" sldId="261"/>
            <ac:spMk id="6" creationId="{31CB01F3-5BA1-4FDE-A00A-737444B9E752}"/>
          </ac:spMkLst>
        </pc:spChg>
        <pc:spChg chg="add mod">
          <ac:chgData name="然 陈" userId="c6e856d6-21b1-4e63-b589-765e1f5d643d" providerId="ADAL" clId="{4AE01398-E3F1-490E-9F9B-4AE7A445F6E2}" dt="2021-09-10T10:44:53.945" v="13414" actId="207"/>
          <ac:spMkLst>
            <pc:docMk/>
            <pc:sldMk cId="4271386945" sldId="261"/>
            <ac:spMk id="7" creationId="{59FA9A5B-8EBB-47CD-A7A6-BA588A4625EF}"/>
          </ac:spMkLst>
        </pc:spChg>
        <pc:spChg chg="add">
          <ac:chgData name="然 陈" userId="c6e856d6-21b1-4e63-b589-765e1f5d643d" providerId="ADAL" clId="{4AE01398-E3F1-490E-9F9B-4AE7A445F6E2}" dt="2021-09-10T08:49:00.311" v="13047"/>
          <ac:spMkLst>
            <pc:docMk/>
            <pc:sldMk cId="4271386945" sldId="261"/>
            <ac:spMk id="9" creationId="{CC0FBF5A-6E6D-4D6A-8CDF-1493B5817F6C}"/>
          </ac:spMkLst>
        </pc:spChg>
        <pc:picChg chg="add">
          <ac:chgData name="然 陈" userId="c6e856d6-21b1-4e63-b589-765e1f5d643d" providerId="ADAL" clId="{4AE01398-E3F1-490E-9F9B-4AE7A445F6E2}" dt="2021-08-31T06:09:39.604" v="50"/>
          <ac:picMkLst>
            <pc:docMk/>
            <pc:sldMk cId="4271386945" sldId="261"/>
            <ac:picMk id="4" creationId="{9BA4310D-822F-488D-A2E8-3E4BEAC3D6CC}"/>
          </ac:picMkLst>
        </pc:picChg>
        <pc:picChg chg="add">
          <ac:chgData name="然 陈" userId="c6e856d6-21b1-4e63-b589-765e1f5d643d" providerId="ADAL" clId="{4AE01398-E3F1-490E-9F9B-4AE7A445F6E2}" dt="2021-09-10T08:44:14.209" v="13037"/>
          <ac:picMkLst>
            <pc:docMk/>
            <pc:sldMk cId="4271386945" sldId="261"/>
            <ac:picMk id="8" creationId="{0D388DEE-EC4C-421F-908D-724B214BBD02}"/>
          </ac:picMkLst>
        </pc:picChg>
      </pc:sldChg>
      <pc:sldChg chg="addSp delSp modSp add del ord modTransition addAnim delAnim modAnim modNotesTx">
        <pc:chgData name="然 陈" userId="c6e856d6-21b1-4e63-b589-765e1f5d643d" providerId="ADAL" clId="{4AE01398-E3F1-490E-9F9B-4AE7A445F6E2}" dt="2021-09-10T07:26:44.762" v="12934"/>
        <pc:sldMkLst>
          <pc:docMk/>
          <pc:sldMk cId="4190779479" sldId="262"/>
        </pc:sldMkLst>
        <pc:spChg chg="del">
          <ac:chgData name="然 陈" userId="c6e856d6-21b1-4e63-b589-765e1f5d643d" providerId="ADAL" clId="{4AE01398-E3F1-490E-9F9B-4AE7A445F6E2}" dt="2021-09-01T05:57:08.620" v="414" actId="478"/>
          <ac:spMkLst>
            <pc:docMk/>
            <pc:sldMk cId="4190779479" sldId="262"/>
            <ac:spMk id="2" creationId="{67D2B3AA-009C-4754-9C1E-7E79C16C17F6}"/>
          </ac:spMkLst>
        </pc:spChg>
        <pc:spChg chg="mod">
          <ac:chgData name="然 陈" userId="c6e856d6-21b1-4e63-b589-765e1f5d643d" providerId="ADAL" clId="{4AE01398-E3F1-490E-9F9B-4AE7A445F6E2}" dt="2021-08-31T06:11:50.793" v="132" actId="20577"/>
          <ac:spMkLst>
            <pc:docMk/>
            <pc:sldMk cId="4190779479" sldId="262"/>
            <ac:spMk id="3" creationId="{E19757F5-E3B1-4540-B7E2-73F24DBE1EAE}"/>
          </ac:spMkLst>
        </pc:spChg>
        <pc:spChg chg="add mod topLvl">
          <ac:chgData name="然 陈" userId="c6e856d6-21b1-4e63-b589-765e1f5d643d" providerId="ADAL" clId="{4AE01398-E3F1-490E-9F9B-4AE7A445F6E2}" dt="2021-09-08T12:41:44.295" v="10035" actId="1037"/>
          <ac:spMkLst>
            <pc:docMk/>
            <pc:sldMk cId="4190779479" sldId="262"/>
            <ac:spMk id="5" creationId="{0C23F578-5E7A-4275-BC41-E6001B582B9B}"/>
          </ac:spMkLst>
        </pc:spChg>
        <pc:spChg chg="add del mod">
          <ac:chgData name="然 陈" userId="c6e856d6-21b1-4e63-b589-765e1f5d643d" providerId="ADAL" clId="{4AE01398-E3F1-490E-9F9B-4AE7A445F6E2}" dt="2021-09-08T12:32:05.766" v="9814" actId="478"/>
          <ac:spMkLst>
            <pc:docMk/>
            <pc:sldMk cId="4190779479" sldId="262"/>
            <ac:spMk id="6" creationId="{EF7EF260-490D-4C0F-A796-74D277FB0F3E}"/>
          </ac:spMkLst>
        </pc:spChg>
        <pc:spChg chg="add mod topLvl">
          <ac:chgData name="然 陈" userId="c6e856d6-21b1-4e63-b589-765e1f5d643d" providerId="ADAL" clId="{4AE01398-E3F1-490E-9F9B-4AE7A445F6E2}" dt="2021-09-08T12:41:48.603" v="10037" actId="1038"/>
          <ac:spMkLst>
            <pc:docMk/>
            <pc:sldMk cId="4190779479" sldId="262"/>
            <ac:spMk id="8" creationId="{2E3CC229-09D8-422F-8C43-AADA00F3B78B}"/>
          </ac:spMkLst>
        </pc:spChg>
        <pc:spChg chg="add del mod">
          <ac:chgData name="然 陈" userId="c6e856d6-21b1-4e63-b589-765e1f5d643d" providerId="ADAL" clId="{4AE01398-E3F1-490E-9F9B-4AE7A445F6E2}" dt="2021-08-31T06:16:26.223" v="210" actId="478"/>
          <ac:spMkLst>
            <pc:docMk/>
            <pc:sldMk cId="4190779479" sldId="262"/>
            <ac:spMk id="8" creationId="{BA1AD0FD-9D3D-4C13-B550-7E0384F5BD26}"/>
          </ac:spMkLst>
        </pc:spChg>
        <pc:spChg chg="add del mod">
          <ac:chgData name="然 陈" userId="c6e856d6-21b1-4e63-b589-765e1f5d643d" providerId="ADAL" clId="{4AE01398-E3F1-490E-9F9B-4AE7A445F6E2}" dt="2021-08-31T06:16:27.472" v="211" actId="478"/>
          <ac:spMkLst>
            <pc:docMk/>
            <pc:sldMk cId="4190779479" sldId="262"/>
            <ac:spMk id="9" creationId="{6DD4CAE8-4A02-403A-864C-5E050C2374C1}"/>
          </ac:spMkLst>
        </pc:spChg>
        <pc:spChg chg="add del mod">
          <ac:chgData name="然 陈" userId="c6e856d6-21b1-4e63-b589-765e1f5d643d" providerId="ADAL" clId="{4AE01398-E3F1-490E-9F9B-4AE7A445F6E2}" dt="2021-09-08T12:32:07.266" v="9815" actId="478"/>
          <ac:spMkLst>
            <pc:docMk/>
            <pc:sldMk cId="4190779479" sldId="262"/>
            <ac:spMk id="9" creationId="{E2F61CA5-79DC-4180-A7B6-F1085534F72D}"/>
          </ac:spMkLst>
        </pc:spChg>
        <pc:spChg chg="add mod">
          <ac:chgData name="然 陈" userId="c6e856d6-21b1-4e63-b589-765e1f5d643d" providerId="ADAL" clId="{4AE01398-E3F1-490E-9F9B-4AE7A445F6E2}" dt="2021-09-10T07:09:03.212" v="12888" actId="207"/>
          <ac:spMkLst>
            <pc:docMk/>
            <pc:sldMk cId="4190779479" sldId="262"/>
            <ac:spMk id="10" creationId="{7ED97A65-0511-4AD5-A71D-B7258A6B6F1E}"/>
          </ac:spMkLst>
        </pc:spChg>
        <pc:spChg chg="add del">
          <ac:chgData name="然 陈" userId="c6e856d6-21b1-4e63-b589-765e1f5d643d" providerId="ADAL" clId="{4AE01398-E3F1-490E-9F9B-4AE7A445F6E2}" dt="2021-09-10T07:26:44.762" v="12934"/>
          <ac:spMkLst>
            <pc:docMk/>
            <pc:sldMk cId="4190779479" sldId="262"/>
            <ac:spMk id="11" creationId="{1318F88D-7FC0-491E-875B-FDA82A3689AC}"/>
          </ac:spMkLst>
        </pc:spChg>
        <pc:grpChg chg="add del mod">
          <ac:chgData name="然 陈" userId="c6e856d6-21b1-4e63-b589-765e1f5d643d" providerId="ADAL" clId="{4AE01398-E3F1-490E-9F9B-4AE7A445F6E2}" dt="2021-09-08T12:32:25.171" v="9819" actId="165"/>
          <ac:grpSpMkLst>
            <pc:docMk/>
            <pc:sldMk cId="4190779479" sldId="262"/>
            <ac:grpSpMk id="15" creationId="{9C685C8D-89D8-460F-9216-552EDFA242E1}"/>
          </ac:grpSpMkLst>
        </pc:grpChg>
        <pc:grpChg chg="add del mod">
          <ac:chgData name="然 陈" userId="c6e856d6-21b1-4e63-b589-765e1f5d643d" providerId="ADAL" clId="{4AE01398-E3F1-490E-9F9B-4AE7A445F6E2}" dt="2021-09-08T12:32:27.059" v="9820" actId="165"/>
          <ac:grpSpMkLst>
            <pc:docMk/>
            <pc:sldMk cId="4190779479" sldId="262"/>
            <ac:grpSpMk id="16" creationId="{65A20618-6C95-4080-9F0E-BBC86CF9AB1B}"/>
          </ac:grpSpMkLst>
        </pc:grpChg>
        <pc:picChg chg="add del mod modCrop">
          <ac:chgData name="然 陈" userId="c6e856d6-21b1-4e63-b589-765e1f5d643d" providerId="ADAL" clId="{4AE01398-E3F1-490E-9F9B-4AE7A445F6E2}" dt="2021-09-01T05:54:52.053" v="397" actId="478"/>
          <ac:picMkLst>
            <pc:docMk/>
            <pc:sldMk cId="4190779479" sldId="262"/>
            <ac:picMk id="4" creationId="{669FE050-ABD6-48D2-B545-209E45413522}"/>
          </ac:picMkLst>
        </pc:picChg>
        <pc:picChg chg="add del mod">
          <ac:chgData name="然 陈" userId="c6e856d6-21b1-4e63-b589-765e1f5d643d" providerId="ADAL" clId="{4AE01398-E3F1-490E-9F9B-4AE7A445F6E2}" dt="2021-08-31T06:30:00.073" v="310" actId="478"/>
          <ac:picMkLst>
            <pc:docMk/>
            <pc:sldMk cId="4190779479" sldId="262"/>
            <ac:picMk id="4" creationId="{F36D88C4-DD90-44EF-B123-EACAAA3576E3}"/>
          </ac:picMkLst>
        </pc:picChg>
        <pc:picChg chg="add">
          <ac:chgData name="然 陈" userId="c6e856d6-21b1-4e63-b589-765e1f5d643d" providerId="ADAL" clId="{4AE01398-E3F1-490E-9F9B-4AE7A445F6E2}" dt="2021-09-10T07:08:26.172" v="12886"/>
          <ac:picMkLst>
            <pc:docMk/>
            <pc:sldMk cId="4190779479" sldId="262"/>
            <ac:picMk id="6" creationId="{60FB64C5-C401-4CC7-8FF1-4E428EFA0850}"/>
          </ac:picMkLst>
        </pc:picChg>
        <pc:picChg chg="add del mod">
          <ac:chgData name="然 陈" userId="c6e856d6-21b1-4e63-b589-765e1f5d643d" providerId="ADAL" clId="{4AE01398-E3F1-490E-9F9B-4AE7A445F6E2}" dt="2021-08-31T06:16:24.882" v="209" actId="478"/>
          <ac:picMkLst>
            <pc:docMk/>
            <pc:sldMk cId="4190779479" sldId="262"/>
            <ac:picMk id="7" creationId="{9A5D0C80-F2D6-4EE8-A3F9-C3DB82983628}"/>
          </ac:picMkLst>
        </pc:picChg>
        <pc:picChg chg="add del mod">
          <ac:chgData name="然 陈" userId="c6e856d6-21b1-4e63-b589-765e1f5d643d" providerId="ADAL" clId="{4AE01398-E3F1-490E-9F9B-4AE7A445F6E2}" dt="2021-09-01T05:56:44.121" v="413" actId="478"/>
          <ac:picMkLst>
            <pc:docMk/>
            <pc:sldMk cId="4190779479" sldId="262"/>
            <ac:picMk id="7" creationId="{AF9B79F7-7950-481F-832E-5A3361B21455}"/>
          </ac:picMkLst>
        </pc:picChg>
        <pc:picChg chg="add del mod modCrop">
          <ac:chgData name="然 陈" userId="c6e856d6-21b1-4e63-b589-765e1f5d643d" providerId="ADAL" clId="{4AE01398-E3F1-490E-9F9B-4AE7A445F6E2}" dt="2021-09-01T05:56:07.888" v="407" actId="478"/>
          <ac:picMkLst>
            <pc:docMk/>
            <pc:sldMk cId="4190779479" sldId="262"/>
            <ac:picMk id="10" creationId="{78036462-59E1-4233-B870-CC8C7799076C}"/>
          </ac:picMkLst>
        </pc:picChg>
        <pc:picChg chg="add del mod">
          <ac:chgData name="然 陈" userId="c6e856d6-21b1-4e63-b589-765e1f5d643d" providerId="ADAL" clId="{4AE01398-E3F1-490E-9F9B-4AE7A445F6E2}" dt="2021-09-01T05:56:07.125" v="406" actId="478"/>
          <ac:picMkLst>
            <pc:docMk/>
            <pc:sldMk cId="4190779479" sldId="262"/>
            <ac:picMk id="11" creationId="{EFEA6F0F-90BC-4D04-8563-66057D4ED8D3}"/>
          </ac:picMkLst>
        </pc:picChg>
        <pc:picChg chg="add mod topLvl modCrop">
          <ac:chgData name="然 陈" userId="c6e856d6-21b1-4e63-b589-765e1f5d643d" providerId="ADAL" clId="{4AE01398-E3F1-490E-9F9B-4AE7A445F6E2}" dt="2021-09-08T12:41:44.295" v="10035" actId="1037"/>
          <ac:picMkLst>
            <pc:docMk/>
            <pc:sldMk cId="4190779479" sldId="262"/>
            <ac:picMk id="12" creationId="{DD0CB0E5-1DD8-4619-8B57-35EC334F762C}"/>
          </ac:picMkLst>
        </pc:picChg>
        <pc:picChg chg="add del mod">
          <ac:chgData name="然 陈" userId="c6e856d6-21b1-4e63-b589-765e1f5d643d" providerId="ADAL" clId="{4AE01398-E3F1-490E-9F9B-4AE7A445F6E2}" dt="2021-09-01T06:00:26.253" v="420" actId="478"/>
          <ac:picMkLst>
            <pc:docMk/>
            <pc:sldMk cId="4190779479" sldId="262"/>
            <ac:picMk id="13" creationId="{F3E87D93-049E-42B2-BA64-835081B627D6}"/>
          </ac:picMkLst>
        </pc:picChg>
        <pc:picChg chg="add mod topLvl">
          <ac:chgData name="然 陈" userId="c6e856d6-21b1-4e63-b589-765e1f5d643d" providerId="ADAL" clId="{4AE01398-E3F1-490E-9F9B-4AE7A445F6E2}" dt="2021-09-08T12:41:48.603" v="10037" actId="1038"/>
          <ac:picMkLst>
            <pc:docMk/>
            <pc:sldMk cId="4190779479" sldId="262"/>
            <ac:picMk id="14" creationId="{CFDBA047-9E7C-451B-88CE-9C5BE99EAF9A}"/>
          </ac:picMkLst>
        </pc:picChg>
      </pc:sldChg>
      <pc:sldChg chg="addSp delSp modSp add modTransition modNotesTx">
        <pc:chgData name="然 陈" userId="c6e856d6-21b1-4e63-b589-765e1f5d643d" providerId="ADAL" clId="{4AE01398-E3F1-490E-9F9B-4AE7A445F6E2}" dt="2021-09-10T08:51:02.109" v="13056"/>
        <pc:sldMkLst>
          <pc:docMk/>
          <pc:sldMk cId="1512103048" sldId="269"/>
        </pc:sldMkLst>
        <pc:spChg chg="del">
          <ac:chgData name="然 陈" userId="c6e856d6-21b1-4e63-b589-765e1f5d643d" providerId="ADAL" clId="{4AE01398-E3F1-490E-9F9B-4AE7A445F6E2}" dt="2021-09-02T05:33:33.444" v="1304" actId="478"/>
          <ac:spMkLst>
            <pc:docMk/>
            <pc:sldMk cId="1512103048" sldId="269"/>
            <ac:spMk id="2" creationId="{A1619AA6-9323-4DFC-B6C2-9B59DB3CD015}"/>
          </ac:spMkLst>
        </pc:spChg>
        <pc:spChg chg="mod">
          <ac:chgData name="然 陈" userId="c6e856d6-21b1-4e63-b589-765e1f5d643d" providerId="ADAL" clId="{4AE01398-E3F1-490E-9F9B-4AE7A445F6E2}" dt="2021-09-04T09:20:43.412" v="4076" actId="20577"/>
          <ac:spMkLst>
            <pc:docMk/>
            <pc:sldMk cId="1512103048" sldId="269"/>
            <ac:spMk id="3" creationId="{87C78290-D71C-45BF-A044-2D11C32A712A}"/>
          </ac:spMkLst>
        </pc:spChg>
        <pc:spChg chg="add mod">
          <ac:chgData name="然 陈" userId="c6e856d6-21b1-4e63-b589-765e1f5d643d" providerId="ADAL" clId="{4AE01398-E3F1-490E-9F9B-4AE7A445F6E2}" dt="2021-09-02T05:35:18.429" v="1340" actId="20577"/>
          <ac:spMkLst>
            <pc:docMk/>
            <pc:sldMk cId="1512103048" sldId="269"/>
            <ac:spMk id="4" creationId="{364053BB-BE26-4349-8297-8EFD8E06D04B}"/>
          </ac:spMkLst>
        </pc:spChg>
        <pc:spChg chg="add mod">
          <ac:chgData name="然 陈" userId="c6e856d6-21b1-4e63-b589-765e1f5d643d" providerId="ADAL" clId="{4AE01398-E3F1-490E-9F9B-4AE7A445F6E2}" dt="2021-09-02T07:36:11.387" v="2641" actId="20577"/>
          <ac:spMkLst>
            <pc:docMk/>
            <pc:sldMk cId="1512103048" sldId="269"/>
            <ac:spMk id="5" creationId="{79C28C79-D29F-402A-893D-8F5CD139EECE}"/>
          </ac:spMkLst>
        </pc:spChg>
        <pc:spChg chg="add mod">
          <ac:chgData name="然 陈" userId="c6e856d6-21b1-4e63-b589-765e1f5d643d" providerId="ADAL" clId="{4AE01398-E3F1-490E-9F9B-4AE7A445F6E2}" dt="2021-09-02T05:35:09.815" v="1331" actId="20577"/>
          <ac:spMkLst>
            <pc:docMk/>
            <pc:sldMk cId="1512103048" sldId="269"/>
            <ac:spMk id="6" creationId="{266BB55E-8EEE-4548-A743-8D2944C76E2A}"/>
          </ac:spMkLst>
        </pc:spChg>
        <pc:spChg chg="add">
          <ac:chgData name="然 陈" userId="c6e856d6-21b1-4e63-b589-765e1f5d643d" providerId="ADAL" clId="{4AE01398-E3F1-490E-9F9B-4AE7A445F6E2}" dt="2021-09-10T08:51:02.109" v="13056"/>
          <ac:spMkLst>
            <pc:docMk/>
            <pc:sldMk cId="1512103048" sldId="269"/>
            <ac:spMk id="8" creationId="{02830F53-E62E-4E57-A3CB-5AA7171ECDC9}"/>
          </ac:spMkLst>
        </pc:spChg>
      </pc:sldChg>
      <pc:sldChg chg="addSp delSp modSp add modTransition modNotesTx">
        <pc:chgData name="然 陈" userId="c6e856d6-21b1-4e63-b589-765e1f5d643d" providerId="ADAL" clId="{4AE01398-E3F1-490E-9F9B-4AE7A445F6E2}" dt="2021-09-10T09:24:16.653" v="13122" actId="164"/>
        <pc:sldMkLst>
          <pc:docMk/>
          <pc:sldMk cId="2835366893" sldId="270"/>
        </pc:sldMkLst>
        <pc:spChg chg="del mod">
          <ac:chgData name="然 陈" userId="c6e856d6-21b1-4e63-b589-765e1f5d643d" providerId="ADAL" clId="{4AE01398-E3F1-490E-9F9B-4AE7A445F6E2}" dt="2021-09-02T05:36:42.639" v="1358" actId="478"/>
          <ac:spMkLst>
            <pc:docMk/>
            <pc:sldMk cId="2835366893" sldId="270"/>
            <ac:spMk id="3" creationId="{87C78290-D71C-45BF-A044-2D11C32A712A}"/>
          </ac:spMkLst>
        </pc:spChg>
        <pc:spChg chg="mod">
          <ac:chgData name="然 陈" userId="c6e856d6-21b1-4e63-b589-765e1f5d643d" providerId="ADAL" clId="{4AE01398-E3F1-490E-9F9B-4AE7A445F6E2}" dt="2021-09-02T05:37:16.424" v="1379" actId="207"/>
          <ac:spMkLst>
            <pc:docMk/>
            <pc:sldMk cId="2835366893" sldId="270"/>
            <ac:spMk id="4" creationId="{364053BB-BE26-4349-8297-8EFD8E06D04B}"/>
          </ac:spMkLst>
        </pc:spChg>
        <pc:spChg chg="mod">
          <ac:chgData name="然 陈" userId="c6e856d6-21b1-4e63-b589-765e1f5d643d" providerId="ADAL" clId="{4AE01398-E3F1-490E-9F9B-4AE7A445F6E2}" dt="2021-09-02T07:36:16.023" v="2648" actId="20577"/>
          <ac:spMkLst>
            <pc:docMk/>
            <pc:sldMk cId="2835366893" sldId="270"/>
            <ac:spMk id="5" creationId="{79C28C79-D29F-402A-893D-8F5CD139EECE}"/>
          </ac:spMkLst>
        </pc:spChg>
        <pc:spChg chg="mod">
          <ac:chgData name="然 陈" userId="c6e856d6-21b1-4e63-b589-765e1f5d643d" providerId="ADAL" clId="{4AE01398-E3F1-490E-9F9B-4AE7A445F6E2}" dt="2021-09-02T05:36:48.578" v="1376" actId="1035"/>
          <ac:spMkLst>
            <pc:docMk/>
            <pc:sldMk cId="2835366893" sldId="270"/>
            <ac:spMk id="6" creationId="{266BB55E-8EEE-4548-A743-8D2944C76E2A}"/>
          </ac:spMkLst>
        </pc:spChg>
        <pc:spChg chg="add del mod">
          <ac:chgData name="然 陈" userId="c6e856d6-21b1-4e63-b589-765e1f5d643d" providerId="ADAL" clId="{4AE01398-E3F1-490E-9F9B-4AE7A445F6E2}" dt="2021-09-02T05:36:44.855" v="1359" actId="478"/>
          <ac:spMkLst>
            <pc:docMk/>
            <pc:sldMk cId="2835366893" sldId="270"/>
            <ac:spMk id="7" creationId="{B6F73C42-2E95-43FC-83E0-EE86A81E84A8}"/>
          </ac:spMkLst>
        </pc:spChg>
        <pc:spChg chg="add mod">
          <ac:chgData name="然 陈" userId="c6e856d6-21b1-4e63-b589-765e1f5d643d" providerId="ADAL" clId="{4AE01398-E3F1-490E-9F9B-4AE7A445F6E2}" dt="2021-09-08T12:50:42.997" v="10171" actId="20577"/>
          <ac:spMkLst>
            <pc:docMk/>
            <pc:sldMk cId="2835366893" sldId="270"/>
            <ac:spMk id="9" creationId="{0E5C1ADA-1016-4487-95C9-F1483E2C8FD7}"/>
          </ac:spMkLst>
        </pc:spChg>
        <pc:spChg chg="add mod">
          <ac:chgData name="然 陈" userId="c6e856d6-21b1-4e63-b589-765e1f5d643d" providerId="ADAL" clId="{4AE01398-E3F1-490E-9F9B-4AE7A445F6E2}" dt="2021-09-08T12:50:49.301" v="10175" actId="20577"/>
          <ac:spMkLst>
            <pc:docMk/>
            <pc:sldMk cId="2835366893" sldId="270"/>
            <ac:spMk id="11" creationId="{421EE485-8BD7-4669-B8B2-F27180C399D1}"/>
          </ac:spMkLst>
        </pc:spChg>
        <pc:spChg chg="add mod">
          <ac:chgData name="然 陈" userId="c6e856d6-21b1-4e63-b589-765e1f5d643d" providerId="ADAL" clId="{4AE01398-E3F1-490E-9F9B-4AE7A445F6E2}" dt="2021-09-08T12:52:01.406" v="10239" actId="1076"/>
          <ac:spMkLst>
            <pc:docMk/>
            <pc:sldMk cId="2835366893" sldId="270"/>
            <ac:spMk id="13" creationId="{E4DBB7D7-9AE9-4778-BDB0-D505787CCFEA}"/>
          </ac:spMkLst>
        </pc:spChg>
        <pc:spChg chg="add mod">
          <ac:chgData name="然 陈" userId="c6e856d6-21b1-4e63-b589-765e1f5d643d" providerId="ADAL" clId="{4AE01398-E3F1-490E-9F9B-4AE7A445F6E2}" dt="2021-09-08T13:10:14.988" v="10502" actId="20577"/>
          <ac:spMkLst>
            <pc:docMk/>
            <pc:sldMk cId="2835366893" sldId="270"/>
            <ac:spMk id="15" creationId="{86492F55-81AC-42E9-93C3-F3D2BCB471B0}"/>
          </ac:spMkLst>
        </pc:spChg>
        <pc:spChg chg="add mod">
          <ac:chgData name="然 陈" userId="c6e856d6-21b1-4e63-b589-765e1f5d643d" providerId="ADAL" clId="{4AE01398-E3F1-490E-9F9B-4AE7A445F6E2}" dt="2021-09-10T08:53:15.395" v="13060" actId="207"/>
          <ac:spMkLst>
            <pc:docMk/>
            <pc:sldMk cId="2835366893" sldId="270"/>
            <ac:spMk id="23" creationId="{A38C5C5F-D3E3-4527-8D02-092FD1268BCB}"/>
          </ac:spMkLst>
        </pc:spChg>
        <pc:spChg chg="add mod">
          <ac:chgData name="然 陈" userId="c6e856d6-21b1-4e63-b589-765e1f5d643d" providerId="ADAL" clId="{4AE01398-E3F1-490E-9F9B-4AE7A445F6E2}" dt="2021-09-10T08:53:17.251" v="13061" actId="207"/>
          <ac:spMkLst>
            <pc:docMk/>
            <pc:sldMk cId="2835366893" sldId="270"/>
            <ac:spMk id="24" creationId="{3779A2B2-3E4F-4A81-B15D-689CBB0B8118}"/>
          </ac:spMkLst>
        </pc:spChg>
        <pc:spChg chg="add">
          <ac:chgData name="然 陈" userId="c6e856d6-21b1-4e63-b589-765e1f5d643d" providerId="ADAL" clId="{4AE01398-E3F1-490E-9F9B-4AE7A445F6E2}" dt="2021-09-10T08:52:31.820" v="13057"/>
          <ac:spMkLst>
            <pc:docMk/>
            <pc:sldMk cId="2835366893" sldId="270"/>
            <ac:spMk id="25" creationId="{A4C0FE63-3088-48BA-AA6B-2E25A7E3B002}"/>
          </ac:spMkLst>
        </pc:spChg>
        <pc:grpChg chg="add del mod">
          <ac:chgData name="然 陈" userId="c6e856d6-21b1-4e63-b589-765e1f5d643d" providerId="ADAL" clId="{4AE01398-E3F1-490E-9F9B-4AE7A445F6E2}" dt="2021-09-10T09:22:15.559" v="13116" actId="165"/>
          <ac:grpSpMkLst>
            <pc:docMk/>
            <pc:sldMk cId="2835366893" sldId="270"/>
            <ac:grpSpMk id="2" creationId="{07B7C217-15E9-45A0-86A6-731BA024F9D2}"/>
          </ac:grpSpMkLst>
        </pc:grpChg>
        <pc:grpChg chg="add mod">
          <ac:chgData name="然 陈" userId="c6e856d6-21b1-4e63-b589-765e1f5d643d" providerId="ADAL" clId="{4AE01398-E3F1-490E-9F9B-4AE7A445F6E2}" dt="2021-09-10T09:24:16.653" v="13122" actId="164"/>
          <ac:grpSpMkLst>
            <pc:docMk/>
            <pc:sldMk cId="2835366893" sldId="270"/>
            <ac:grpSpMk id="3" creationId="{07B1A115-7896-439B-A36B-CBD0A22887B5}"/>
          </ac:grpSpMkLst>
        </pc:grpChg>
        <pc:picChg chg="add mod">
          <ac:chgData name="然 陈" userId="c6e856d6-21b1-4e63-b589-765e1f5d643d" providerId="ADAL" clId="{4AE01398-E3F1-490E-9F9B-4AE7A445F6E2}" dt="2021-09-02T06:17:59.183" v="1572" actId="1076"/>
          <ac:picMkLst>
            <pc:docMk/>
            <pc:sldMk cId="2835366893" sldId="270"/>
            <ac:picMk id="14" creationId="{00DEF25B-FE19-45D1-BEAA-718200CAC36D}"/>
          </ac:picMkLst>
        </pc:picChg>
        <pc:picChg chg="add mod topLvl">
          <ac:chgData name="然 陈" userId="c6e856d6-21b1-4e63-b589-765e1f5d643d" providerId="ADAL" clId="{4AE01398-E3F1-490E-9F9B-4AE7A445F6E2}" dt="2021-09-10T09:24:16.653" v="13122" actId="164"/>
          <ac:picMkLst>
            <pc:docMk/>
            <pc:sldMk cId="2835366893" sldId="270"/>
            <ac:picMk id="16" creationId="{04ECCD52-1F21-4D1F-8609-51A4C6F3127F}"/>
          </ac:picMkLst>
        </pc:picChg>
        <pc:picChg chg="add mod topLvl">
          <ac:chgData name="然 陈" userId="c6e856d6-21b1-4e63-b589-765e1f5d643d" providerId="ADAL" clId="{4AE01398-E3F1-490E-9F9B-4AE7A445F6E2}" dt="2021-09-10T09:22:15.559" v="13116" actId="165"/>
          <ac:picMkLst>
            <pc:docMk/>
            <pc:sldMk cId="2835366893" sldId="270"/>
            <ac:picMk id="17" creationId="{5B8B8128-12A3-40A2-A943-DCF8381B08EC}"/>
          </ac:picMkLst>
        </pc:picChg>
        <pc:picChg chg="add del">
          <ac:chgData name="然 陈" userId="c6e856d6-21b1-4e63-b589-765e1f5d643d" providerId="ADAL" clId="{4AE01398-E3F1-490E-9F9B-4AE7A445F6E2}" dt="2021-09-10T07:50:19.180" v="12994"/>
          <ac:picMkLst>
            <pc:docMk/>
            <pc:sldMk cId="2835366893" sldId="270"/>
            <ac:picMk id="18" creationId="{CB37810B-387C-4A69-92CA-3DC7B79F6C4E}"/>
          </ac:picMkLst>
        </pc:picChg>
        <pc:picChg chg="add mod topLvl">
          <ac:chgData name="然 陈" userId="c6e856d6-21b1-4e63-b589-765e1f5d643d" providerId="ADAL" clId="{4AE01398-E3F1-490E-9F9B-4AE7A445F6E2}" dt="2021-09-10T09:22:15.559" v="13116" actId="165"/>
          <ac:picMkLst>
            <pc:docMk/>
            <pc:sldMk cId="2835366893" sldId="270"/>
            <ac:picMk id="19" creationId="{E29C8F51-1EE1-471B-AC42-24A1E58E5155}"/>
          </ac:picMkLst>
        </pc:picChg>
        <pc:picChg chg="add del">
          <ac:chgData name="然 陈" userId="c6e856d6-21b1-4e63-b589-765e1f5d643d" providerId="ADAL" clId="{4AE01398-E3F1-490E-9F9B-4AE7A445F6E2}" dt="2021-09-10T07:50:53.930" v="12997"/>
          <ac:picMkLst>
            <pc:docMk/>
            <pc:sldMk cId="2835366893" sldId="270"/>
            <ac:picMk id="20" creationId="{CCCF5891-4483-4E1A-9EC9-573B50CE8E3E}"/>
          </ac:picMkLst>
        </pc:picChg>
        <pc:picChg chg="add del">
          <ac:chgData name="然 陈" userId="c6e856d6-21b1-4e63-b589-765e1f5d643d" providerId="ADAL" clId="{4AE01398-E3F1-490E-9F9B-4AE7A445F6E2}" dt="2021-09-10T07:50:53.930" v="12997"/>
          <ac:picMkLst>
            <pc:docMk/>
            <pc:sldMk cId="2835366893" sldId="270"/>
            <ac:picMk id="21" creationId="{0FAC8977-0122-403D-9B3F-96A7933CF8F5}"/>
          </ac:picMkLst>
        </pc:picChg>
        <pc:picChg chg="add del">
          <ac:chgData name="然 陈" userId="c6e856d6-21b1-4e63-b589-765e1f5d643d" providerId="ADAL" clId="{4AE01398-E3F1-490E-9F9B-4AE7A445F6E2}" dt="2021-09-10T07:50:53.930" v="12997"/>
          <ac:picMkLst>
            <pc:docMk/>
            <pc:sldMk cId="2835366893" sldId="270"/>
            <ac:picMk id="22" creationId="{623A0141-380F-4C9D-8225-BE1FCE908A81}"/>
          </ac:picMkLst>
        </pc:picChg>
        <pc:picChg chg="add mod">
          <ac:chgData name="然 陈" userId="c6e856d6-21b1-4e63-b589-765e1f5d643d" providerId="ADAL" clId="{4AE01398-E3F1-490E-9F9B-4AE7A445F6E2}" dt="2021-09-10T09:24:16.653" v="13122" actId="164"/>
          <ac:picMkLst>
            <pc:docMk/>
            <pc:sldMk cId="2835366893" sldId="270"/>
            <ac:picMk id="26" creationId="{CF976AEC-2F51-44B7-939E-EAB3093607D7}"/>
          </ac:picMkLst>
        </pc:picChg>
        <pc:picChg chg="add">
          <ac:chgData name="然 陈" userId="c6e856d6-21b1-4e63-b589-765e1f5d643d" providerId="ADAL" clId="{4AE01398-E3F1-490E-9F9B-4AE7A445F6E2}" dt="2021-09-10T09:22:22.699" v="13118"/>
          <ac:picMkLst>
            <pc:docMk/>
            <pc:sldMk cId="2835366893" sldId="270"/>
            <ac:picMk id="27" creationId="{6858371C-3C0F-419F-9F1F-81608E07E9B7}"/>
          </ac:picMkLst>
        </pc:picChg>
        <pc:picChg chg="add">
          <ac:chgData name="然 陈" userId="c6e856d6-21b1-4e63-b589-765e1f5d643d" providerId="ADAL" clId="{4AE01398-E3F1-490E-9F9B-4AE7A445F6E2}" dt="2021-09-10T09:22:23.002" v="13119"/>
          <ac:picMkLst>
            <pc:docMk/>
            <pc:sldMk cId="2835366893" sldId="270"/>
            <ac:picMk id="28" creationId="{8DE82095-9136-44CD-A0DA-3AFDA35353DB}"/>
          </ac:picMkLst>
        </pc:picChg>
        <pc:picChg chg="add mod">
          <ac:chgData name="然 陈" userId="c6e856d6-21b1-4e63-b589-765e1f5d643d" providerId="ADAL" clId="{4AE01398-E3F1-490E-9F9B-4AE7A445F6E2}" dt="2021-09-10T09:24:16.653" v="13122" actId="164"/>
          <ac:picMkLst>
            <pc:docMk/>
            <pc:sldMk cId="2835366893" sldId="270"/>
            <ac:picMk id="29" creationId="{47C6B1B7-5801-4FF8-AA30-6A8B3C24006F}"/>
          </ac:picMkLst>
        </pc:picChg>
        <pc:picChg chg="add mod">
          <ac:chgData name="然 陈" userId="c6e856d6-21b1-4e63-b589-765e1f5d643d" providerId="ADAL" clId="{4AE01398-E3F1-490E-9F9B-4AE7A445F6E2}" dt="2021-09-10T09:24:16.653" v="13122" actId="164"/>
          <ac:picMkLst>
            <pc:docMk/>
            <pc:sldMk cId="2835366893" sldId="270"/>
            <ac:picMk id="30" creationId="{DA8EF802-8BB4-47DE-B36B-39D3356DBA60}"/>
          </ac:picMkLst>
        </pc:picChg>
        <pc:picChg chg="add mod">
          <ac:chgData name="然 陈" userId="c6e856d6-21b1-4e63-b589-765e1f5d643d" providerId="ADAL" clId="{4AE01398-E3F1-490E-9F9B-4AE7A445F6E2}" dt="2021-09-10T09:24:16.653" v="13122" actId="164"/>
          <ac:picMkLst>
            <pc:docMk/>
            <pc:sldMk cId="2835366893" sldId="270"/>
            <ac:picMk id="31" creationId="{19AD493C-BB68-48F8-A443-6C16EA22A9E7}"/>
          </ac:picMkLst>
        </pc:picChg>
        <pc:picChg chg="add">
          <ac:chgData name="然 陈" userId="c6e856d6-21b1-4e63-b589-765e1f5d643d" providerId="ADAL" clId="{4AE01398-E3F1-490E-9F9B-4AE7A445F6E2}" dt="2021-09-10T09:24:00.735" v="13121"/>
          <ac:picMkLst>
            <pc:docMk/>
            <pc:sldMk cId="2835366893" sldId="270"/>
            <ac:picMk id="32" creationId="{E10122BC-824C-49CE-B6FB-2B4EBF58B2EB}"/>
          </ac:picMkLst>
        </pc:picChg>
        <pc:picChg chg="add mod">
          <ac:chgData name="然 陈" userId="c6e856d6-21b1-4e63-b589-765e1f5d643d" providerId="ADAL" clId="{4AE01398-E3F1-490E-9F9B-4AE7A445F6E2}" dt="2021-09-02T06:18:06.186" v="1573" actId="1076"/>
          <ac:picMkLst>
            <pc:docMk/>
            <pc:sldMk cId="2835366893" sldId="270"/>
            <ac:picMk id="1026" creationId="{CCF16B39-6A92-4E5A-B9F7-26BD6E4AF45C}"/>
          </ac:picMkLst>
        </pc:picChg>
        <pc:picChg chg="add mod">
          <ac:chgData name="然 陈" userId="c6e856d6-21b1-4e63-b589-765e1f5d643d" providerId="ADAL" clId="{4AE01398-E3F1-490E-9F9B-4AE7A445F6E2}" dt="2021-09-02T06:18:06.186" v="1573" actId="1076"/>
          <ac:picMkLst>
            <pc:docMk/>
            <pc:sldMk cId="2835366893" sldId="270"/>
            <ac:picMk id="1028" creationId="{5A9EFEA8-00DE-48DC-AA87-FA37BBAE3608}"/>
          </ac:picMkLst>
        </pc:picChg>
        <pc:picChg chg="add mod">
          <ac:chgData name="然 陈" userId="c6e856d6-21b1-4e63-b589-765e1f5d643d" providerId="ADAL" clId="{4AE01398-E3F1-490E-9F9B-4AE7A445F6E2}" dt="2021-09-02T06:17:59.183" v="1572" actId="1076"/>
          <ac:picMkLst>
            <pc:docMk/>
            <pc:sldMk cId="2835366893" sldId="270"/>
            <ac:picMk id="1030" creationId="{5E48A44C-53DA-47E7-A819-18111D2A730D}"/>
          </ac:picMkLst>
        </pc:picChg>
      </pc:sldChg>
      <pc:sldChg chg="addSp delSp modSp add ord addAnim delAnim modAnim">
        <pc:chgData name="然 陈" userId="c6e856d6-21b1-4e63-b589-765e1f5d643d" providerId="ADAL" clId="{4AE01398-E3F1-490E-9F9B-4AE7A445F6E2}" dt="2021-09-10T10:11:17.935" v="13233" actId="207"/>
        <pc:sldMkLst>
          <pc:docMk/>
          <pc:sldMk cId="4239248548" sldId="278"/>
        </pc:sldMkLst>
        <pc:spChg chg="add del mod">
          <ac:chgData name="然 陈" userId="c6e856d6-21b1-4e63-b589-765e1f5d643d" providerId="ADAL" clId="{4AE01398-E3F1-490E-9F9B-4AE7A445F6E2}" dt="2021-09-07T11:51:49.266" v="5225" actId="478"/>
          <ac:spMkLst>
            <pc:docMk/>
            <pc:sldMk cId="4239248548" sldId="278"/>
            <ac:spMk id="3" creationId="{3313931F-924D-4B1C-8022-653A198D9C84}"/>
          </ac:spMkLst>
        </pc:spChg>
        <pc:spChg chg="mod">
          <ac:chgData name="然 陈" userId="c6e856d6-21b1-4e63-b589-765e1f5d643d" providerId="ADAL" clId="{4AE01398-E3F1-490E-9F9B-4AE7A445F6E2}" dt="2021-09-02T07:53:11.399" v="2877" actId="207"/>
          <ac:spMkLst>
            <pc:docMk/>
            <pc:sldMk cId="4239248548" sldId="278"/>
            <ac:spMk id="4" creationId="{364053BB-BE26-4349-8297-8EFD8E06D04B}"/>
          </ac:spMkLst>
        </pc:spChg>
        <pc:spChg chg="mod">
          <ac:chgData name="然 陈" userId="c6e856d6-21b1-4e63-b589-765e1f5d643d" providerId="ADAL" clId="{4AE01398-E3F1-490E-9F9B-4AE7A445F6E2}" dt="2021-09-02T07:52:53.541" v="2876" actId="207"/>
          <ac:spMkLst>
            <pc:docMk/>
            <pc:sldMk cId="4239248548" sldId="278"/>
            <ac:spMk id="5" creationId="{79C28C79-D29F-402A-893D-8F5CD139EECE}"/>
          </ac:spMkLst>
        </pc:spChg>
        <pc:spChg chg="mod">
          <ac:chgData name="然 陈" userId="c6e856d6-21b1-4e63-b589-765e1f5d643d" providerId="ADAL" clId="{4AE01398-E3F1-490E-9F9B-4AE7A445F6E2}" dt="2021-09-02T07:53:11.399" v="2877" actId="207"/>
          <ac:spMkLst>
            <pc:docMk/>
            <pc:sldMk cId="4239248548" sldId="278"/>
            <ac:spMk id="6" creationId="{266BB55E-8EEE-4548-A743-8D2944C76E2A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7" creationId="{9479C950-5C1B-494C-9061-FCA8EDD80EF2}"/>
          </ac:spMkLst>
        </pc:spChg>
        <pc:spChg chg="add mod">
          <ac:chgData name="然 陈" userId="c6e856d6-21b1-4e63-b589-765e1f5d643d" providerId="ADAL" clId="{4AE01398-E3F1-490E-9F9B-4AE7A445F6E2}" dt="2021-09-09T10:36:36.102" v="12853" actId="1037"/>
          <ac:spMkLst>
            <pc:docMk/>
            <pc:sldMk cId="4239248548" sldId="278"/>
            <ac:spMk id="8" creationId="{926548FC-9E48-4F2D-AB76-F292E3A4ACEB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9" creationId="{66A89FFD-B3AF-4DE4-96D4-EFBD28D463E2}"/>
          </ac:spMkLst>
        </pc:spChg>
        <pc:spChg chg="add mod">
          <ac:chgData name="然 陈" userId="c6e856d6-21b1-4e63-b589-765e1f5d643d" providerId="ADAL" clId="{4AE01398-E3F1-490E-9F9B-4AE7A445F6E2}" dt="2021-09-09T10:36:26.642" v="12850" actId="1037"/>
          <ac:spMkLst>
            <pc:docMk/>
            <pc:sldMk cId="4239248548" sldId="278"/>
            <ac:spMk id="10" creationId="{3E221F74-F2A7-47EB-8046-6F856838D858}"/>
          </ac:spMkLst>
        </pc:spChg>
        <pc:spChg chg="add mod">
          <ac:chgData name="然 陈" userId="c6e856d6-21b1-4e63-b589-765e1f5d643d" providerId="ADAL" clId="{4AE01398-E3F1-490E-9F9B-4AE7A445F6E2}" dt="2021-09-09T10:36:29.192" v="12851" actId="1076"/>
          <ac:spMkLst>
            <pc:docMk/>
            <pc:sldMk cId="4239248548" sldId="278"/>
            <ac:spMk id="11" creationId="{B692171E-475F-4FCE-8A0A-348886F2EC65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12" creationId="{056C2052-128E-4301-B214-C1D0200730C2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13" creationId="{A9776A3B-AAF6-4A17-BD0B-F35DE52838DB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14" creationId="{45B74C6F-A406-4719-9E75-8C64E67ABD9F}"/>
          </ac:spMkLst>
        </pc:spChg>
        <pc:spChg chg="add mod">
          <ac:chgData name="然 陈" userId="c6e856d6-21b1-4e63-b589-765e1f5d643d" providerId="ADAL" clId="{4AE01398-E3F1-490E-9F9B-4AE7A445F6E2}" dt="2021-09-09T10:36:39.631" v="12854" actId="1037"/>
          <ac:spMkLst>
            <pc:docMk/>
            <pc:sldMk cId="4239248548" sldId="278"/>
            <ac:spMk id="15" creationId="{78903DF5-094F-4E99-9AC7-0E29E5FA1BA1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16" creationId="{76A6289A-3B8C-4859-ABD2-F93AD8E9A2D7}"/>
          </ac:spMkLst>
        </pc:spChg>
        <pc:spChg chg="add mod">
          <ac:chgData name="然 陈" userId="c6e856d6-21b1-4e63-b589-765e1f5d643d" providerId="ADAL" clId="{4AE01398-E3F1-490E-9F9B-4AE7A445F6E2}" dt="2021-09-09T10:36:41.143" v="12855" actId="1037"/>
          <ac:spMkLst>
            <pc:docMk/>
            <pc:sldMk cId="4239248548" sldId="278"/>
            <ac:spMk id="17" creationId="{B6931DD7-E0D6-47DC-812C-7ECE8C38E0A4}"/>
          </ac:spMkLst>
        </pc:spChg>
        <pc:spChg chg="add mod">
          <ac:chgData name="然 陈" userId="c6e856d6-21b1-4e63-b589-765e1f5d643d" providerId="ADAL" clId="{4AE01398-E3F1-490E-9F9B-4AE7A445F6E2}" dt="2021-09-09T10:36:46.749" v="12856" actId="1076"/>
          <ac:spMkLst>
            <pc:docMk/>
            <pc:sldMk cId="4239248548" sldId="278"/>
            <ac:spMk id="18" creationId="{4301A33A-55D0-47A8-A56B-19C98CA13B06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19" creationId="{6FC9498A-7C5B-4156-99F0-EFB681243788}"/>
          </ac:spMkLst>
        </pc:spChg>
        <pc:spChg chg="del">
          <ac:chgData name="然 陈" userId="c6e856d6-21b1-4e63-b589-765e1f5d643d" providerId="ADAL" clId="{4AE01398-E3F1-490E-9F9B-4AE7A445F6E2}" dt="2021-09-02T07:52:42.791" v="2875" actId="478"/>
          <ac:spMkLst>
            <pc:docMk/>
            <pc:sldMk cId="4239248548" sldId="278"/>
            <ac:spMk id="20" creationId="{78C176C3-82EC-4F70-8174-53FFA749896C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20" creationId="{94947DB7-8F4F-46FE-9C6D-622279C0CE11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21" creationId="{60FD0688-2B97-4091-A8E8-2E962EA018DE}"/>
          </ac:spMkLst>
        </pc:spChg>
        <pc:spChg chg="del">
          <ac:chgData name="然 陈" userId="c6e856d6-21b1-4e63-b589-765e1f5d643d" providerId="ADAL" clId="{4AE01398-E3F1-490E-9F9B-4AE7A445F6E2}" dt="2021-09-02T07:52:42.791" v="2875" actId="478"/>
          <ac:spMkLst>
            <pc:docMk/>
            <pc:sldMk cId="4239248548" sldId="278"/>
            <ac:spMk id="22" creationId="{AE5E8E96-3548-4C9F-9D9A-565720571C96}"/>
          </ac:spMkLst>
        </pc:spChg>
        <pc:spChg chg="del">
          <ac:chgData name="然 陈" userId="c6e856d6-21b1-4e63-b589-765e1f5d643d" providerId="ADAL" clId="{4AE01398-E3F1-490E-9F9B-4AE7A445F6E2}" dt="2021-09-02T07:52:42.791" v="2875" actId="478"/>
          <ac:spMkLst>
            <pc:docMk/>
            <pc:sldMk cId="4239248548" sldId="278"/>
            <ac:spMk id="23" creationId="{4FC655A9-7BDF-4211-BB80-02ED1B6E4FA8}"/>
          </ac:spMkLst>
        </pc:spChg>
        <pc:spChg chg="del">
          <ac:chgData name="然 陈" userId="c6e856d6-21b1-4e63-b589-765e1f5d643d" providerId="ADAL" clId="{4AE01398-E3F1-490E-9F9B-4AE7A445F6E2}" dt="2021-09-02T07:52:42.791" v="2875" actId="478"/>
          <ac:spMkLst>
            <pc:docMk/>
            <pc:sldMk cId="4239248548" sldId="278"/>
            <ac:spMk id="24" creationId="{8EBB0007-9165-480C-989A-1B6E41722387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26" creationId="{93AD5130-20FE-4062-8B1E-A1E49B79874F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28" creationId="{8A53B251-FE41-4FFE-B78C-5AED76A41525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29" creationId="{3E602D52-BEDE-4064-8DE3-9FF3F6AE6A0F}"/>
          </ac:spMkLst>
        </pc:spChg>
        <pc:spChg chg="add mod">
          <ac:chgData name="然 陈" userId="c6e856d6-21b1-4e63-b589-765e1f5d643d" providerId="ADAL" clId="{4AE01398-E3F1-490E-9F9B-4AE7A445F6E2}" dt="2021-09-07T11:34:00.549" v="4807" actId="1076"/>
          <ac:spMkLst>
            <pc:docMk/>
            <pc:sldMk cId="4239248548" sldId="278"/>
            <ac:spMk id="31" creationId="{FCBE2582-C999-4446-B141-E0BD6136070A}"/>
          </ac:spMkLst>
        </pc:spChg>
        <pc:spChg chg="add del mod">
          <ac:chgData name="然 陈" userId="c6e856d6-21b1-4e63-b589-765e1f5d643d" providerId="ADAL" clId="{4AE01398-E3F1-490E-9F9B-4AE7A445F6E2}" dt="2021-09-07T11:33:56.603" v="4806" actId="478"/>
          <ac:spMkLst>
            <pc:docMk/>
            <pc:sldMk cId="4239248548" sldId="278"/>
            <ac:spMk id="34" creationId="{1ED31A36-EF6B-4170-84ED-6021C6357B22}"/>
          </ac:spMkLst>
        </pc:spChg>
        <pc:spChg chg="add del mod">
          <ac:chgData name="然 陈" userId="c6e856d6-21b1-4e63-b589-765e1f5d643d" providerId="ADAL" clId="{4AE01398-E3F1-490E-9F9B-4AE7A445F6E2}" dt="2021-09-07T11:36:15.286" v="4880" actId="478"/>
          <ac:spMkLst>
            <pc:docMk/>
            <pc:sldMk cId="4239248548" sldId="278"/>
            <ac:spMk id="35" creationId="{D3613825-ADF6-4774-B4D9-FDAADE9DAFBD}"/>
          </ac:spMkLst>
        </pc:spChg>
        <pc:spChg chg="add mod">
          <ac:chgData name="然 陈" userId="c6e856d6-21b1-4e63-b589-765e1f5d643d" providerId="ADAL" clId="{4AE01398-E3F1-490E-9F9B-4AE7A445F6E2}" dt="2021-09-07T11:36:41.711" v="4884" actId="14100"/>
          <ac:spMkLst>
            <pc:docMk/>
            <pc:sldMk cId="4239248548" sldId="278"/>
            <ac:spMk id="36" creationId="{0666997B-0033-4B7E-A76E-BC2B9C7024BE}"/>
          </ac:spMkLst>
        </pc:spChg>
        <pc:spChg chg="add del mod">
          <ac:chgData name="然 陈" userId="c6e856d6-21b1-4e63-b589-765e1f5d643d" providerId="ADAL" clId="{4AE01398-E3F1-490E-9F9B-4AE7A445F6E2}" dt="2021-09-07T11:36:47.091" v="4888" actId="478"/>
          <ac:spMkLst>
            <pc:docMk/>
            <pc:sldMk cId="4239248548" sldId="278"/>
            <ac:spMk id="37" creationId="{D4D72F3C-7D77-4451-9B4E-5D1AC0F9D0C5}"/>
          </ac:spMkLst>
        </pc:spChg>
        <pc:spChg chg="add mod">
          <ac:chgData name="然 陈" userId="c6e856d6-21b1-4e63-b589-765e1f5d643d" providerId="ADAL" clId="{4AE01398-E3F1-490E-9F9B-4AE7A445F6E2}" dt="2021-09-07T11:36:54.078" v="4890" actId="1076"/>
          <ac:spMkLst>
            <pc:docMk/>
            <pc:sldMk cId="4239248548" sldId="278"/>
            <ac:spMk id="38" creationId="{B356B85B-5B2D-449D-8FFD-EC6C471383D9}"/>
          </ac:spMkLst>
        </pc:spChg>
        <pc:spChg chg="add del mod">
          <ac:chgData name="然 陈" userId="c6e856d6-21b1-4e63-b589-765e1f5d643d" providerId="ADAL" clId="{4AE01398-E3F1-490E-9F9B-4AE7A445F6E2}" dt="2021-09-07T11:37:13.767" v="4895" actId="478"/>
          <ac:spMkLst>
            <pc:docMk/>
            <pc:sldMk cId="4239248548" sldId="278"/>
            <ac:spMk id="39" creationId="{A3122180-1653-46C8-98C6-EE366226AFD4}"/>
          </ac:spMkLst>
        </pc:spChg>
        <pc:spChg chg="add mod">
          <ac:chgData name="然 陈" userId="c6e856d6-21b1-4e63-b589-765e1f5d643d" providerId="ADAL" clId="{4AE01398-E3F1-490E-9F9B-4AE7A445F6E2}" dt="2021-09-07T11:38:02.195" v="4908" actId="1076"/>
          <ac:spMkLst>
            <pc:docMk/>
            <pc:sldMk cId="4239248548" sldId="278"/>
            <ac:spMk id="40" creationId="{0B7ED2C3-5021-4DDD-A956-8AAA5BE357ED}"/>
          </ac:spMkLst>
        </pc:spChg>
        <pc:spChg chg="add mod">
          <ac:chgData name="然 陈" userId="c6e856d6-21b1-4e63-b589-765e1f5d643d" providerId="ADAL" clId="{4AE01398-E3F1-490E-9F9B-4AE7A445F6E2}" dt="2021-09-07T11:38:16.649" v="4922" actId="1076"/>
          <ac:spMkLst>
            <pc:docMk/>
            <pc:sldMk cId="4239248548" sldId="278"/>
            <ac:spMk id="41" creationId="{A90506BD-C5E8-460E-8AE8-A3353ADD4CC4}"/>
          </ac:spMkLst>
        </pc:spChg>
        <pc:spChg chg="add mod">
          <ac:chgData name="然 陈" userId="c6e856d6-21b1-4e63-b589-765e1f5d643d" providerId="ADAL" clId="{4AE01398-E3F1-490E-9F9B-4AE7A445F6E2}" dt="2021-09-07T11:51:51.591" v="5231" actId="20577"/>
          <ac:spMkLst>
            <pc:docMk/>
            <pc:sldMk cId="4239248548" sldId="278"/>
            <ac:spMk id="42" creationId="{E489E912-962A-4D76-A746-C9236BAF890E}"/>
          </ac:spMkLst>
        </pc:spChg>
        <pc:spChg chg="add mod">
          <ac:chgData name="然 陈" userId="c6e856d6-21b1-4e63-b589-765e1f5d643d" providerId="ADAL" clId="{4AE01398-E3F1-490E-9F9B-4AE7A445F6E2}" dt="2021-09-10T10:11:17.935" v="13233" actId="207"/>
          <ac:spMkLst>
            <pc:docMk/>
            <pc:sldMk cId="4239248548" sldId="278"/>
            <ac:spMk id="43" creationId="{D0D6E18D-34B2-4A08-95F0-ED9D0CE6785F}"/>
          </ac:spMkLst>
        </pc:spChg>
        <pc:spChg chg="add del mod">
          <ac:chgData name="然 陈" userId="c6e856d6-21b1-4e63-b589-765e1f5d643d" providerId="ADAL" clId="{4AE01398-E3F1-490E-9F9B-4AE7A445F6E2}" dt="2021-09-07T11:40:10.790" v="4963" actId="478"/>
          <ac:spMkLst>
            <pc:docMk/>
            <pc:sldMk cId="4239248548" sldId="278"/>
            <ac:spMk id="43" creationId="{EC67791A-BD07-4643-BF08-DAB5B72EF6EE}"/>
          </ac:spMkLst>
        </pc:spChg>
        <pc:spChg chg="add mod">
          <ac:chgData name="然 陈" userId="c6e856d6-21b1-4e63-b589-765e1f5d643d" providerId="ADAL" clId="{4AE01398-E3F1-490E-9F9B-4AE7A445F6E2}" dt="2021-09-10T10:11:15.582" v="13232" actId="207"/>
          <ac:spMkLst>
            <pc:docMk/>
            <pc:sldMk cId="4239248548" sldId="278"/>
            <ac:spMk id="44" creationId="{A1296BB4-8A83-4EB0-BC74-E96F777BBC26}"/>
          </ac:spMkLst>
        </pc:spChg>
        <pc:spChg chg="add del mod">
          <ac:chgData name="然 陈" userId="c6e856d6-21b1-4e63-b589-765e1f5d643d" providerId="ADAL" clId="{4AE01398-E3F1-490E-9F9B-4AE7A445F6E2}" dt="2021-09-07T11:40:12.811" v="4964" actId="478"/>
          <ac:spMkLst>
            <pc:docMk/>
            <pc:sldMk cId="4239248548" sldId="278"/>
            <ac:spMk id="45" creationId="{07BDB675-CF2B-468B-BF46-E6988340B2F9}"/>
          </ac:spMkLst>
        </pc:spChg>
        <pc:spChg chg="add">
          <ac:chgData name="然 陈" userId="c6e856d6-21b1-4e63-b589-765e1f5d643d" providerId="ADAL" clId="{4AE01398-E3F1-490E-9F9B-4AE7A445F6E2}" dt="2021-09-10T10:11:02.271" v="13231"/>
          <ac:spMkLst>
            <pc:docMk/>
            <pc:sldMk cId="4239248548" sldId="278"/>
            <ac:spMk id="45" creationId="{21F89C78-804A-4C54-8A53-DC2B6CF75407}"/>
          </ac:spMkLst>
        </pc:spChg>
        <pc:spChg chg="add del mod">
          <ac:chgData name="然 陈" userId="c6e856d6-21b1-4e63-b589-765e1f5d643d" providerId="ADAL" clId="{4AE01398-E3F1-490E-9F9B-4AE7A445F6E2}" dt="2021-09-07T11:40:14.914" v="4966" actId="478"/>
          <ac:spMkLst>
            <pc:docMk/>
            <pc:sldMk cId="4239248548" sldId="278"/>
            <ac:spMk id="46" creationId="{C3A47357-5D14-41CD-ACD6-A0FA0109B639}"/>
          </ac:spMkLst>
        </pc:spChg>
        <pc:spChg chg="add del mod">
          <ac:chgData name="然 陈" userId="c6e856d6-21b1-4e63-b589-765e1f5d643d" providerId="ADAL" clId="{4AE01398-E3F1-490E-9F9B-4AE7A445F6E2}" dt="2021-09-07T11:40:21.086" v="4967" actId="478"/>
          <ac:spMkLst>
            <pc:docMk/>
            <pc:sldMk cId="4239248548" sldId="278"/>
            <ac:spMk id="47" creationId="{3382505F-8421-4C78-ADE8-1385205803EE}"/>
          </ac:spMkLst>
        </pc:spChg>
        <pc:grpChg chg="add mod">
          <ac:chgData name="然 陈" userId="c6e856d6-21b1-4e63-b589-765e1f5d643d" providerId="ADAL" clId="{4AE01398-E3F1-490E-9F9B-4AE7A445F6E2}" dt="2021-09-07T11:34:00.549" v="4807" actId="1076"/>
          <ac:grpSpMkLst>
            <pc:docMk/>
            <pc:sldMk cId="4239248548" sldId="278"/>
            <ac:grpSpMk id="22" creationId="{FF5D2150-3CDC-442A-96A6-461477C196C2}"/>
          </ac:grpSpMkLst>
        </pc:grpChg>
        <pc:picChg chg="del">
          <ac:chgData name="然 陈" userId="c6e856d6-21b1-4e63-b589-765e1f5d643d" providerId="ADAL" clId="{4AE01398-E3F1-490E-9F9B-4AE7A445F6E2}" dt="2021-09-02T07:52:42.791" v="2875" actId="478"/>
          <ac:picMkLst>
            <pc:docMk/>
            <pc:sldMk cId="4239248548" sldId="278"/>
            <ac:picMk id="2" creationId="{1CB2272A-147B-4887-8CBE-1921710CF3D9}"/>
          </ac:picMkLst>
        </pc:picChg>
        <pc:picChg chg="del">
          <ac:chgData name="然 陈" userId="c6e856d6-21b1-4e63-b589-765e1f5d643d" providerId="ADAL" clId="{4AE01398-E3F1-490E-9F9B-4AE7A445F6E2}" dt="2021-09-02T07:52:42.791" v="2875" actId="478"/>
          <ac:picMkLst>
            <pc:docMk/>
            <pc:sldMk cId="4239248548" sldId="278"/>
            <ac:picMk id="18" creationId="{86F96FFF-D9EC-4236-B3AA-7BF1302EF242}"/>
          </ac:picMkLst>
        </pc:picChg>
        <pc:picChg chg="del">
          <ac:chgData name="然 陈" userId="c6e856d6-21b1-4e63-b589-765e1f5d643d" providerId="ADAL" clId="{4AE01398-E3F1-490E-9F9B-4AE7A445F6E2}" dt="2021-09-02T07:52:42.791" v="2875" actId="478"/>
          <ac:picMkLst>
            <pc:docMk/>
            <pc:sldMk cId="4239248548" sldId="278"/>
            <ac:picMk id="21" creationId="{8AE729CC-553E-44E0-A4CD-579892364971}"/>
          </ac:picMkLst>
        </pc:picChg>
        <pc:picChg chg="add mod">
          <ac:chgData name="然 陈" userId="c6e856d6-21b1-4e63-b589-765e1f5d643d" providerId="ADAL" clId="{4AE01398-E3F1-490E-9F9B-4AE7A445F6E2}" dt="2021-09-07T11:34:00.549" v="4807" actId="1076"/>
          <ac:picMkLst>
            <pc:docMk/>
            <pc:sldMk cId="4239248548" sldId="278"/>
            <ac:picMk id="27" creationId="{1D1910A3-49DE-43D2-956E-9B3C4C4CDF16}"/>
          </ac:picMkLst>
        </pc:picChg>
        <pc:picChg chg="add mod">
          <ac:chgData name="然 陈" userId="c6e856d6-21b1-4e63-b589-765e1f5d643d" providerId="ADAL" clId="{4AE01398-E3F1-490E-9F9B-4AE7A445F6E2}" dt="2021-09-07T11:34:00.549" v="4807" actId="1076"/>
          <ac:picMkLst>
            <pc:docMk/>
            <pc:sldMk cId="4239248548" sldId="278"/>
            <ac:picMk id="30" creationId="{CD469B40-4F46-435C-A1AC-8D0214C010B0}"/>
          </ac:picMkLst>
        </pc:picChg>
        <pc:picChg chg="add del mod">
          <ac:chgData name="然 陈" userId="c6e856d6-21b1-4e63-b589-765e1f5d643d" providerId="ADAL" clId="{4AE01398-E3F1-490E-9F9B-4AE7A445F6E2}" dt="2021-09-07T11:40:08.854" v="4962" actId="478"/>
          <ac:picMkLst>
            <pc:docMk/>
            <pc:sldMk cId="4239248548" sldId="278"/>
            <ac:picMk id="44" creationId="{04371E15-1A46-470F-965A-1E1B7B122914}"/>
          </ac:picMkLst>
        </pc:picChg>
        <pc:cxnChg chg="add mod">
          <ac:chgData name="然 陈" userId="c6e856d6-21b1-4e63-b589-765e1f5d643d" providerId="ADAL" clId="{4AE01398-E3F1-490E-9F9B-4AE7A445F6E2}" dt="2021-09-07T11:34:00.549" v="4807" actId="1076"/>
          <ac:cxnSpMkLst>
            <pc:docMk/>
            <pc:sldMk cId="4239248548" sldId="278"/>
            <ac:cxnSpMk id="32" creationId="{94C14454-BA53-4E3E-87FC-43A8854C37C2}"/>
          </ac:cxnSpMkLst>
        </pc:cxnChg>
        <pc:cxnChg chg="add mod">
          <ac:chgData name="然 陈" userId="c6e856d6-21b1-4e63-b589-765e1f5d643d" providerId="ADAL" clId="{4AE01398-E3F1-490E-9F9B-4AE7A445F6E2}" dt="2021-09-07T11:34:00.549" v="4807" actId="1076"/>
          <ac:cxnSpMkLst>
            <pc:docMk/>
            <pc:sldMk cId="4239248548" sldId="278"/>
            <ac:cxnSpMk id="33" creationId="{5761ACB2-B174-4C4A-BECD-BE0F2344FB7B}"/>
          </ac:cxnSpMkLst>
        </pc:cxnChg>
      </pc:sldChg>
      <pc:sldChg chg="addSp delSp modSp add ord delAnim modAnim">
        <pc:chgData name="然 陈" userId="c6e856d6-21b1-4e63-b589-765e1f5d643d" providerId="ADAL" clId="{4AE01398-E3F1-490E-9F9B-4AE7A445F6E2}" dt="2021-09-08T06:41:51.479" v="7100" actId="478"/>
        <pc:sldMkLst>
          <pc:docMk/>
          <pc:sldMk cId="74861473" sldId="280"/>
        </pc:sldMkLst>
        <pc:spChg chg="mod">
          <ac:chgData name="然 陈" userId="c6e856d6-21b1-4e63-b589-765e1f5d643d" providerId="ADAL" clId="{4AE01398-E3F1-490E-9F9B-4AE7A445F6E2}" dt="2021-09-02T07:54:43.986" v="2893" actId="20577"/>
          <ac:spMkLst>
            <pc:docMk/>
            <pc:sldMk cId="74861473" sldId="280"/>
            <ac:spMk id="3" creationId="{87C78290-D71C-45BF-A044-2D11C32A712A}"/>
          </ac:spMkLst>
        </pc:spChg>
        <pc:spChg chg="mod">
          <ac:chgData name="然 陈" userId="c6e856d6-21b1-4e63-b589-765e1f5d643d" providerId="ADAL" clId="{4AE01398-E3F1-490E-9F9B-4AE7A445F6E2}" dt="2021-09-02T07:55:17.601" v="2924" actId="1076"/>
          <ac:spMkLst>
            <pc:docMk/>
            <pc:sldMk cId="74861473" sldId="280"/>
            <ac:spMk id="4" creationId="{364053BB-BE26-4349-8297-8EFD8E06D04B}"/>
          </ac:spMkLst>
        </pc:spChg>
        <pc:spChg chg="del">
          <ac:chgData name="然 陈" userId="c6e856d6-21b1-4e63-b589-765e1f5d643d" providerId="ADAL" clId="{4AE01398-E3F1-490E-9F9B-4AE7A445F6E2}" dt="2021-09-02T07:55:00.523" v="2917" actId="478"/>
          <ac:spMkLst>
            <pc:docMk/>
            <pc:sldMk cId="74861473" sldId="280"/>
            <ac:spMk id="5" creationId="{79C28C79-D29F-402A-893D-8F5CD139EECE}"/>
          </ac:spMkLst>
        </pc:spChg>
        <pc:spChg chg="mod">
          <ac:chgData name="然 陈" userId="c6e856d6-21b1-4e63-b589-765e1f5d643d" providerId="ADAL" clId="{4AE01398-E3F1-490E-9F9B-4AE7A445F6E2}" dt="2021-09-02T07:55:14.020" v="2923" actId="14100"/>
          <ac:spMkLst>
            <pc:docMk/>
            <pc:sldMk cId="74861473" sldId="280"/>
            <ac:spMk id="6" creationId="{266BB55E-8EEE-4548-A743-8D2944C76E2A}"/>
          </ac:spMkLst>
        </pc:spChg>
        <pc:spChg chg="add del">
          <ac:chgData name="然 陈" userId="c6e856d6-21b1-4e63-b589-765e1f5d643d" providerId="ADAL" clId="{4AE01398-E3F1-490E-9F9B-4AE7A445F6E2}" dt="2021-09-08T06:41:51.479" v="7100" actId="478"/>
          <ac:spMkLst>
            <pc:docMk/>
            <pc:sldMk cId="74861473" sldId="280"/>
            <ac:spMk id="8" creationId="{29D7C4DA-6308-4FCB-B3AF-E094A80A0023}"/>
          </ac:spMkLst>
        </pc:spChg>
        <pc:spChg chg="add del">
          <ac:chgData name="然 陈" userId="c6e856d6-21b1-4e63-b589-765e1f5d643d" providerId="ADAL" clId="{4AE01398-E3F1-490E-9F9B-4AE7A445F6E2}" dt="2021-09-08T06:41:51.479" v="7100" actId="478"/>
          <ac:spMkLst>
            <pc:docMk/>
            <pc:sldMk cId="74861473" sldId="280"/>
            <ac:spMk id="9" creationId="{9B0E45A6-1539-4462-A711-2920D4C64A94}"/>
          </ac:spMkLst>
        </pc:spChg>
        <pc:picChg chg="add del">
          <ac:chgData name="然 陈" userId="c6e856d6-21b1-4e63-b589-765e1f5d643d" providerId="ADAL" clId="{4AE01398-E3F1-490E-9F9B-4AE7A445F6E2}" dt="2021-09-08T06:41:51.479" v="7100" actId="478"/>
          <ac:picMkLst>
            <pc:docMk/>
            <pc:sldMk cId="74861473" sldId="280"/>
            <ac:picMk id="5" creationId="{E0EB635F-4F21-455F-9791-B37B8F52D7C3}"/>
          </ac:picMkLst>
        </pc:picChg>
        <pc:picChg chg="add del">
          <ac:chgData name="然 陈" userId="c6e856d6-21b1-4e63-b589-765e1f5d643d" providerId="ADAL" clId="{4AE01398-E3F1-490E-9F9B-4AE7A445F6E2}" dt="2021-09-08T06:41:51.479" v="7100" actId="478"/>
          <ac:picMkLst>
            <pc:docMk/>
            <pc:sldMk cId="74861473" sldId="280"/>
            <ac:picMk id="7" creationId="{171D16BE-F667-48E1-8ED7-0E3527E405B9}"/>
          </ac:picMkLst>
        </pc:picChg>
      </pc:sldChg>
      <pc:sldChg chg="addSp delSp modSp add">
        <pc:chgData name="然 陈" userId="c6e856d6-21b1-4e63-b589-765e1f5d643d" providerId="ADAL" clId="{4AE01398-E3F1-490E-9F9B-4AE7A445F6E2}" dt="2021-09-10T08:19:11.264" v="13036" actId="207"/>
        <pc:sldMkLst>
          <pc:docMk/>
          <pc:sldMk cId="3226509251" sldId="281"/>
        </pc:sldMkLst>
        <pc:spChg chg="del">
          <ac:chgData name="然 陈" userId="c6e856d6-21b1-4e63-b589-765e1f5d643d" providerId="ADAL" clId="{4AE01398-E3F1-490E-9F9B-4AE7A445F6E2}" dt="2021-09-02T07:56:27.888" v="2936" actId="478"/>
          <ac:spMkLst>
            <pc:docMk/>
            <pc:sldMk cId="3226509251" sldId="281"/>
            <ac:spMk id="2" creationId="{5945C29A-AF2C-4734-A401-E0C189EA78A0}"/>
          </ac:spMkLst>
        </pc:spChg>
        <pc:spChg chg="del mod">
          <ac:chgData name="然 陈" userId="c6e856d6-21b1-4e63-b589-765e1f5d643d" providerId="ADAL" clId="{4AE01398-E3F1-490E-9F9B-4AE7A445F6E2}" dt="2021-09-08T07:42:48.996" v="8050" actId="478"/>
          <ac:spMkLst>
            <pc:docMk/>
            <pc:sldMk cId="3226509251" sldId="281"/>
            <ac:spMk id="3" creationId="{6F56E583-0AF8-4852-8564-E3882FF739C9}"/>
          </ac:spMkLst>
        </pc:spChg>
        <pc:spChg chg="add mod">
          <ac:chgData name="然 陈" userId="c6e856d6-21b1-4e63-b589-765e1f5d643d" providerId="ADAL" clId="{4AE01398-E3F1-490E-9F9B-4AE7A445F6E2}" dt="2021-09-08T07:52:19.199" v="8790" actId="1035"/>
          <ac:spMkLst>
            <pc:docMk/>
            <pc:sldMk cId="3226509251" sldId="281"/>
            <ac:spMk id="5" creationId="{D52099CB-73A4-4A50-96C3-6F40009EDD57}"/>
          </ac:spMkLst>
        </pc:spChg>
        <pc:spChg chg="add mod">
          <ac:chgData name="然 陈" userId="c6e856d6-21b1-4e63-b589-765e1f5d643d" providerId="ADAL" clId="{4AE01398-E3F1-490E-9F9B-4AE7A445F6E2}" dt="2021-09-10T08:19:11.264" v="13036" actId="207"/>
          <ac:spMkLst>
            <pc:docMk/>
            <pc:sldMk cId="3226509251" sldId="281"/>
            <ac:spMk id="6" creationId="{8E16C14D-A9A2-4ADF-8EBC-900E2E75F678}"/>
          </ac:spMkLst>
        </pc:spChg>
        <pc:spChg chg="add mod">
          <ac:chgData name="然 陈" userId="c6e856d6-21b1-4e63-b589-765e1f5d643d" providerId="ADAL" clId="{4AE01398-E3F1-490E-9F9B-4AE7A445F6E2}" dt="2021-09-08T07:52:19.199" v="8790" actId="1035"/>
          <ac:spMkLst>
            <pc:docMk/>
            <pc:sldMk cId="3226509251" sldId="281"/>
            <ac:spMk id="8" creationId="{D1B704E0-2873-4DD7-A131-8E28D19937FD}"/>
          </ac:spMkLst>
        </pc:spChg>
        <pc:spChg chg="add mod">
          <ac:chgData name="然 陈" userId="c6e856d6-21b1-4e63-b589-765e1f5d643d" providerId="ADAL" clId="{4AE01398-E3F1-490E-9F9B-4AE7A445F6E2}" dt="2021-09-10T08:19:01.902" v="13033" actId="207"/>
          <ac:spMkLst>
            <pc:docMk/>
            <pc:sldMk cId="3226509251" sldId="281"/>
            <ac:spMk id="9" creationId="{01A8913D-2944-4701-9C1F-2571752C1321}"/>
          </ac:spMkLst>
        </pc:spChg>
        <pc:spChg chg="add del mod">
          <ac:chgData name="然 陈" userId="c6e856d6-21b1-4e63-b589-765e1f5d643d" providerId="ADAL" clId="{4AE01398-E3F1-490E-9F9B-4AE7A445F6E2}" dt="2021-09-08T07:42:50.781" v="8051" actId="478"/>
          <ac:spMkLst>
            <pc:docMk/>
            <pc:sldMk cId="3226509251" sldId="281"/>
            <ac:spMk id="10" creationId="{A1866C45-1522-40D2-932C-D04BC2E07282}"/>
          </ac:spMkLst>
        </pc:spChg>
        <pc:picChg chg="add mod">
          <ac:chgData name="然 陈" userId="c6e856d6-21b1-4e63-b589-765e1f5d643d" providerId="ADAL" clId="{4AE01398-E3F1-490E-9F9B-4AE7A445F6E2}" dt="2021-09-08T07:52:19.199" v="8790" actId="1035"/>
          <ac:picMkLst>
            <pc:docMk/>
            <pc:sldMk cId="3226509251" sldId="281"/>
            <ac:picMk id="4" creationId="{782E8C59-93DC-48D9-8096-3EC916A657FC}"/>
          </ac:picMkLst>
        </pc:picChg>
        <pc:picChg chg="add mod">
          <ac:chgData name="然 陈" userId="c6e856d6-21b1-4e63-b589-765e1f5d643d" providerId="ADAL" clId="{4AE01398-E3F1-490E-9F9B-4AE7A445F6E2}" dt="2021-09-08T07:52:19.199" v="8790" actId="1035"/>
          <ac:picMkLst>
            <pc:docMk/>
            <pc:sldMk cId="3226509251" sldId="281"/>
            <ac:picMk id="7" creationId="{B72486F0-2FC9-4005-A2AC-A07D09BA088E}"/>
          </ac:picMkLst>
        </pc:picChg>
      </pc:sldChg>
      <pc:sldChg chg="addSp delSp modSp add modTransition delAnim modAnim modNotesTx">
        <pc:chgData name="然 陈" userId="c6e856d6-21b1-4e63-b589-765e1f5d643d" providerId="ADAL" clId="{4AE01398-E3F1-490E-9F9B-4AE7A445F6E2}" dt="2021-09-10T10:08:25.652" v="13214" actId="207"/>
        <pc:sldMkLst>
          <pc:docMk/>
          <pc:sldMk cId="78171903" sldId="285"/>
        </pc:sldMkLst>
        <pc:spChg chg="del">
          <ac:chgData name="然 陈" userId="c6e856d6-21b1-4e63-b589-765e1f5d643d" providerId="ADAL" clId="{4AE01398-E3F1-490E-9F9B-4AE7A445F6E2}" dt="2021-09-04T08:44:30.216" v="3665" actId="478"/>
          <ac:spMkLst>
            <pc:docMk/>
            <pc:sldMk cId="78171903" sldId="285"/>
            <ac:spMk id="10" creationId="{221AB762-9DCA-414A-BDC4-6E851D2C86E1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20" creationId="{DF628339-7AFC-4B31-8488-EF830D2CDB92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21" creationId="{5B2994A6-95F0-4DBA-809E-F6BD897F14A1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22" creationId="{1FE26161-52C2-483F-9774-596D2440A53A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23" creationId="{3CB2026B-3C8E-4567-9948-D4142E2F8291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24" creationId="{64F639CE-A1ED-49F1-9DE3-DF4BDA31226C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25" creationId="{0E58BB30-BF92-4F94-9B4E-E7BF820B8061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26" creationId="{79A8F360-2292-4A7F-BF64-CEA8F56DF9A7}"/>
          </ac:spMkLst>
        </pc:spChg>
        <pc:spChg chg="add mod">
          <ac:chgData name="然 陈" userId="c6e856d6-21b1-4e63-b589-765e1f5d643d" providerId="ADAL" clId="{4AE01398-E3F1-490E-9F9B-4AE7A445F6E2}" dt="2021-09-10T10:08:18.220" v="13213" actId="207"/>
          <ac:spMkLst>
            <pc:docMk/>
            <pc:sldMk cId="78171903" sldId="285"/>
            <ac:spMk id="26" creationId="{C7A727EC-B73D-4ED5-90E9-87CEAC542EB1}"/>
          </ac:spMkLst>
        </pc:spChg>
        <pc:spChg chg="add">
          <ac:chgData name="然 陈" userId="c6e856d6-21b1-4e63-b589-765e1f5d643d" providerId="ADAL" clId="{4AE01398-E3F1-490E-9F9B-4AE7A445F6E2}" dt="2021-09-10T10:08:01.450" v="13212"/>
          <ac:spMkLst>
            <pc:docMk/>
            <pc:sldMk cId="78171903" sldId="285"/>
            <ac:spMk id="27" creationId="{B4E5DDBF-86BC-4806-A745-F0A89F1E4BA8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27" creationId="{CB2F7480-567A-47F5-BD3F-3A1A76B8E320}"/>
          </ac:spMkLst>
        </pc:spChg>
        <pc:spChg chg="add mod">
          <ac:chgData name="然 陈" userId="c6e856d6-21b1-4e63-b589-765e1f5d643d" providerId="ADAL" clId="{4AE01398-E3F1-490E-9F9B-4AE7A445F6E2}" dt="2021-09-08T13:52:26.018" v="11157" actId="1076"/>
          <ac:spMkLst>
            <pc:docMk/>
            <pc:sldMk cId="78171903" sldId="285"/>
            <ac:spMk id="28" creationId="{5A9B627E-E54E-4F80-AC74-099E019CC23B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28" creationId="{DC8DD178-D3E3-4308-AF1A-F72239A1469D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29" creationId="{4266EBC3-A494-418D-9DBD-ED26D1C7EE6D}"/>
          </ac:spMkLst>
        </pc:spChg>
        <pc:spChg chg="add mod">
          <ac:chgData name="然 陈" userId="c6e856d6-21b1-4e63-b589-765e1f5d643d" providerId="ADAL" clId="{4AE01398-E3F1-490E-9F9B-4AE7A445F6E2}" dt="2021-09-08T13:52:40.671" v="11160" actId="1076"/>
          <ac:spMkLst>
            <pc:docMk/>
            <pc:sldMk cId="78171903" sldId="285"/>
            <ac:spMk id="29" creationId="{5C99F905-C8F7-4A9E-B991-00B918E0C38E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30" creationId="{9948ECA7-A7B2-4154-951D-4267A2108C0C}"/>
          </ac:spMkLst>
        </pc:spChg>
        <pc:spChg chg="add mod">
          <ac:chgData name="然 陈" userId="c6e856d6-21b1-4e63-b589-765e1f5d643d" providerId="ADAL" clId="{4AE01398-E3F1-490E-9F9B-4AE7A445F6E2}" dt="2021-09-10T10:08:25.652" v="13214" actId="207"/>
          <ac:spMkLst>
            <pc:docMk/>
            <pc:sldMk cId="78171903" sldId="285"/>
            <ac:spMk id="30" creationId="{DC8B3182-95EA-4825-8449-A7FFC9B51D83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31" creationId="{DADC8F95-8252-4AC0-A272-538775AE97F9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32" creationId="{FFF55973-0180-4CF1-9ED0-E7A49D564686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33" creationId="{564217EC-A494-409B-A217-51BB51B8297C}"/>
          </ac:spMkLst>
        </pc:spChg>
        <pc:spChg chg="del">
          <ac:chgData name="然 陈" userId="c6e856d6-21b1-4e63-b589-765e1f5d643d" providerId="ADAL" clId="{4AE01398-E3F1-490E-9F9B-4AE7A445F6E2}" dt="2021-09-04T08:44:30.216" v="3665" actId="478"/>
          <ac:spMkLst>
            <pc:docMk/>
            <pc:sldMk cId="78171903" sldId="285"/>
            <ac:spMk id="37" creationId="{C486A59D-6DA9-49A6-B111-388FCCC90248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38" creationId="{DF6F45C1-B8DF-470A-8BB2-A484E50A98E3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45" creationId="{FF958AC8-9B90-46AC-BD54-A1E9453E714E}"/>
          </ac:spMkLst>
        </pc:spChg>
        <pc:spChg chg="del">
          <ac:chgData name="然 陈" userId="c6e856d6-21b1-4e63-b589-765e1f5d643d" providerId="ADAL" clId="{4AE01398-E3F1-490E-9F9B-4AE7A445F6E2}" dt="2021-09-04T08:44:30.216" v="3665" actId="478"/>
          <ac:spMkLst>
            <pc:docMk/>
            <pc:sldMk cId="78171903" sldId="285"/>
            <ac:spMk id="49" creationId="{2DB75D75-4191-4D37-836F-135BE435B47E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53" creationId="{ECF27C87-844C-4D56-A195-D501B3AE754F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54" creationId="{C0D94B3B-8AE8-4042-B7F2-F4B0D8DC7EBB}"/>
          </ac:spMkLst>
        </pc:spChg>
        <pc:spChg chg="add del mod">
          <ac:chgData name="然 陈" userId="c6e856d6-21b1-4e63-b589-765e1f5d643d" providerId="ADAL" clId="{4AE01398-E3F1-490E-9F9B-4AE7A445F6E2}" dt="2021-09-04T08:46:43.899" v="3671" actId="478"/>
          <ac:spMkLst>
            <pc:docMk/>
            <pc:sldMk cId="78171903" sldId="285"/>
            <ac:spMk id="55" creationId="{5A1FDF11-CF0E-4D12-BC04-3D042CDE94F9}"/>
          </ac:spMkLst>
        </pc:spChg>
        <pc:spChg chg="add mod">
          <ac:chgData name="然 陈" userId="c6e856d6-21b1-4e63-b589-765e1f5d643d" providerId="ADAL" clId="{4AE01398-E3F1-490E-9F9B-4AE7A445F6E2}" dt="2021-09-04T08:49:06.608" v="3678" actId="1076"/>
          <ac:spMkLst>
            <pc:docMk/>
            <pc:sldMk cId="78171903" sldId="285"/>
            <ac:spMk id="56" creationId="{DA7C65CC-A5C2-40E8-8162-36BE03C46175}"/>
          </ac:spMkLst>
        </pc:spChg>
        <pc:spChg chg="add mod">
          <ac:chgData name="然 陈" userId="c6e856d6-21b1-4e63-b589-765e1f5d643d" providerId="ADAL" clId="{4AE01398-E3F1-490E-9F9B-4AE7A445F6E2}" dt="2021-09-09T10:35:08.778" v="12825" actId="1037"/>
          <ac:spMkLst>
            <pc:docMk/>
            <pc:sldMk cId="78171903" sldId="285"/>
            <ac:spMk id="57" creationId="{EE0E3E8F-280B-4748-83EC-4DEB2BD16D84}"/>
          </ac:spMkLst>
        </pc:spChg>
        <pc:spChg chg="add mod">
          <ac:chgData name="然 陈" userId="c6e856d6-21b1-4e63-b589-765e1f5d643d" providerId="ADAL" clId="{4AE01398-E3F1-490E-9F9B-4AE7A445F6E2}" dt="2021-09-04T08:46:53.281" v="3673" actId="1076"/>
          <ac:spMkLst>
            <pc:docMk/>
            <pc:sldMk cId="78171903" sldId="285"/>
            <ac:spMk id="58" creationId="{D6BFAEBC-203D-4F8C-B651-1EC6FB3BF53D}"/>
          </ac:spMkLst>
        </pc:spChg>
        <pc:spChg chg="add mod">
          <ac:chgData name="然 陈" userId="c6e856d6-21b1-4e63-b589-765e1f5d643d" providerId="ADAL" clId="{4AE01398-E3F1-490E-9F9B-4AE7A445F6E2}" dt="2021-09-09T10:35:09.345" v="12826" actId="1037"/>
          <ac:spMkLst>
            <pc:docMk/>
            <pc:sldMk cId="78171903" sldId="285"/>
            <ac:spMk id="59" creationId="{9FF86226-5095-4C44-B60B-00A446B0BBE7}"/>
          </ac:spMkLst>
        </pc:spChg>
        <pc:spChg chg="add mod">
          <ac:chgData name="然 陈" userId="c6e856d6-21b1-4e63-b589-765e1f5d643d" providerId="ADAL" clId="{4AE01398-E3F1-490E-9F9B-4AE7A445F6E2}" dt="2021-09-09T10:35:15.538" v="12827" actId="1076"/>
          <ac:spMkLst>
            <pc:docMk/>
            <pc:sldMk cId="78171903" sldId="285"/>
            <ac:spMk id="60" creationId="{5EFE9908-5CA2-409F-914C-95B8A76FC832}"/>
          </ac:spMkLst>
        </pc:spChg>
        <pc:spChg chg="add mod">
          <ac:chgData name="然 陈" userId="c6e856d6-21b1-4e63-b589-765e1f5d643d" providerId="ADAL" clId="{4AE01398-E3F1-490E-9F9B-4AE7A445F6E2}" dt="2021-09-04T08:46:53.281" v="3673" actId="1076"/>
          <ac:spMkLst>
            <pc:docMk/>
            <pc:sldMk cId="78171903" sldId="285"/>
            <ac:spMk id="61" creationId="{78C040BB-2412-47DF-87F6-93A670A8D56D}"/>
          </ac:spMkLst>
        </pc:spChg>
        <pc:spChg chg="add mod">
          <ac:chgData name="然 陈" userId="c6e856d6-21b1-4e63-b589-765e1f5d643d" providerId="ADAL" clId="{4AE01398-E3F1-490E-9F9B-4AE7A445F6E2}" dt="2021-09-04T08:46:53.281" v="3673" actId="1076"/>
          <ac:spMkLst>
            <pc:docMk/>
            <pc:sldMk cId="78171903" sldId="285"/>
            <ac:spMk id="62" creationId="{298340DD-8588-468F-8C5C-1B525DEBA8EC}"/>
          </ac:spMkLst>
        </pc:spChg>
        <pc:spChg chg="add mod">
          <ac:chgData name="然 陈" userId="c6e856d6-21b1-4e63-b589-765e1f5d643d" providerId="ADAL" clId="{4AE01398-E3F1-490E-9F9B-4AE7A445F6E2}" dt="2021-09-04T08:46:53.281" v="3673" actId="1076"/>
          <ac:spMkLst>
            <pc:docMk/>
            <pc:sldMk cId="78171903" sldId="285"/>
            <ac:spMk id="63" creationId="{49D93117-137A-487D-8710-9EEEBEB03B14}"/>
          </ac:spMkLst>
        </pc:spChg>
        <pc:spChg chg="add mod">
          <ac:chgData name="然 陈" userId="c6e856d6-21b1-4e63-b589-765e1f5d643d" providerId="ADAL" clId="{4AE01398-E3F1-490E-9F9B-4AE7A445F6E2}" dt="2021-09-09T10:35:16.919" v="12828" actId="1037"/>
          <ac:spMkLst>
            <pc:docMk/>
            <pc:sldMk cId="78171903" sldId="285"/>
            <ac:spMk id="64" creationId="{EDEF34CB-9292-4C0E-A90A-2228FDB6FD2C}"/>
          </ac:spMkLst>
        </pc:spChg>
        <pc:spChg chg="add mod">
          <ac:chgData name="然 陈" userId="c6e856d6-21b1-4e63-b589-765e1f5d643d" providerId="ADAL" clId="{4AE01398-E3F1-490E-9F9B-4AE7A445F6E2}" dt="2021-09-04T08:46:53.281" v="3673" actId="1076"/>
          <ac:spMkLst>
            <pc:docMk/>
            <pc:sldMk cId="78171903" sldId="285"/>
            <ac:spMk id="65" creationId="{FA84B5AD-F816-4667-A8AF-F4BDA8945CAF}"/>
          </ac:spMkLst>
        </pc:spChg>
        <pc:spChg chg="add mod">
          <ac:chgData name="然 陈" userId="c6e856d6-21b1-4e63-b589-765e1f5d643d" providerId="ADAL" clId="{4AE01398-E3F1-490E-9F9B-4AE7A445F6E2}" dt="2021-09-09T10:35:17.460" v="12829" actId="1037"/>
          <ac:spMkLst>
            <pc:docMk/>
            <pc:sldMk cId="78171903" sldId="285"/>
            <ac:spMk id="66" creationId="{17F8C3F4-5F68-46C1-A079-99198A44C2E6}"/>
          </ac:spMkLst>
        </pc:spChg>
        <pc:spChg chg="add mod">
          <ac:chgData name="然 陈" userId="c6e856d6-21b1-4e63-b589-765e1f5d643d" providerId="ADAL" clId="{4AE01398-E3F1-490E-9F9B-4AE7A445F6E2}" dt="2021-09-09T10:35:20.181" v="12830" actId="1076"/>
          <ac:spMkLst>
            <pc:docMk/>
            <pc:sldMk cId="78171903" sldId="285"/>
            <ac:spMk id="67" creationId="{95832A20-DB07-46C1-8972-5337E2C4D088}"/>
          </ac:spMkLst>
        </pc:spChg>
        <pc:spChg chg="add mod">
          <ac:chgData name="然 陈" userId="c6e856d6-21b1-4e63-b589-765e1f5d643d" providerId="ADAL" clId="{4AE01398-E3F1-490E-9F9B-4AE7A445F6E2}" dt="2021-09-04T08:46:53.281" v="3673" actId="1076"/>
          <ac:spMkLst>
            <pc:docMk/>
            <pc:sldMk cId="78171903" sldId="285"/>
            <ac:spMk id="68" creationId="{5BA03F8E-CBC4-49AD-9D67-984642279721}"/>
          </ac:spMkLst>
        </pc:spChg>
        <pc:spChg chg="add mod">
          <ac:chgData name="然 陈" userId="c6e856d6-21b1-4e63-b589-765e1f5d643d" providerId="ADAL" clId="{4AE01398-E3F1-490E-9F9B-4AE7A445F6E2}" dt="2021-09-04T08:46:53.281" v="3673" actId="1076"/>
          <ac:spMkLst>
            <pc:docMk/>
            <pc:sldMk cId="78171903" sldId="285"/>
            <ac:spMk id="69" creationId="{01F1EE39-B32D-417F-A042-FF8905A38FFE}"/>
          </ac:spMkLst>
        </pc:spChg>
        <pc:spChg chg="add mod topLvl">
          <ac:chgData name="然 陈" userId="c6e856d6-21b1-4e63-b589-765e1f5d643d" providerId="ADAL" clId="{4AE01398-E3F1-490E-9F9B-4AE7A445F6E2}" dt="2021-09-08T13:52:59.575" v="11162" actId="1076"/>
          <ac:spMkLst>
            <pc:docMk/>
            <pc:sldMk cId="78171903" sldId="285"/>
            <ac:spMk id="71" creationId="{88B1C251-7238-4BD7-92C7-B51BD9D47AA1}"/>
          </ac:spMkLst>
        </pc:spChg>
        <pc:spChg chg="add mod topLvl">
          <ac:chgData name="然 陈" userId="c6e856d6-21b1-4e63-b589-765e1f5d643d" providerId="ADAL" clId="{4AE01398-E3F1-490E-9F9B-4AE7A445F6E2}" dt="2021-09-04T09:10:45.823" v="3904" actId="164"/>
          <ac:spMkLst>
            <pc:docMk/>
            <pc:sldMk cId="78171903" sldId="285"/>
            <ac:spMk id="72" creationId="{09E930C2-D77D-46B0-91DA-3E80C7A677AD}"/>
          </ac:spMkLst>
        </pc:spChg>
        <pc:spChg chg="add del mod">
          <ac:chgData name="然 陈" userId="c6e856d6-21b1-4e63-b589-765e1f5d643d" providerId="ADAL" clId="{4AE01398-E3F1-490E-9F9B-4AE7A445F6E2}" dt="2021-09-08T13:52:20.556" v="11155" actId="478"/>
          <ac:spMkLst>
            <pc:docMk/>
            <pc:sldMk cId="78171903" sldId="285"/>
            <ac:spMk id="77" creationId="{F42A8180-705B-4076-ABCC-366E59768BBE}"/>
          </ac:spMkLst>
        </pc:spChg>
        <pc:spChg chg="add del mod">
          <ac:chgData name="然 陈" userId="c6e856d6-21b1-4e63-b589-765e1f5d643d" providerId="ADAL" clId="{4AE01398-E3F1-490E-9F9B-4AE7A445F6E2}" dt="2021-09-08T13:52:35.814" v="11158" actId="478"/>
          <ac:spMkLst>
            <pc:docMk/>
            <pc:sldMk cId="78171903" sldId="285"/>
            <ac:spMk id="78" creationId="{590A245F-8D8D-455E-B9B2-71C380BB3FEF}"/>
          </ac:spMkLst>
        </pc:spChg>
        <pc:spChg chg="add del mod">
          <ac:chgData name="然 陈" userId="c6e856d6-21b1-4e63-b589-765e1f5d643d" providerId="ADAL" clId="{4AE01398-E3F1-490E-9F9B-4AE7A445F6E2}" dt="2021-09-08T13:51:36.195" v="11151" actId="478"/>
          <ac:spMkLst>
            <pc:docMk/>
            <pc:sldMk cId="78171903" sldId="285"/>
            <ac:spMk id="79" creationId="{FC71B79D-5162-4D56-85FE-1E743278E494}"/>
          </ac:spMkLst>
        </pc:spChg>
        <pc:grpChg chg="add del mod">
          <ac:chgData name="然 陈" userId="c6e856d6-21b1-4e63-b589-765e1f5d643d" providerId="ADAL" clId="{4AE01398-E3F1-490E-9F9B-4AE7A445F6E2}" dt="2021-09-04T09:04:27.348" v="3865" actId="165"/>
          <ac:grpSpMkLst>
            <pc:docMk/>
            <pc:sldMk cId="78171903" sldId="285"/>
            <ac:grpSpMk id="2" creationId="{95FCFE16-60B4-44D8-85C7-61659407D9C5}"/>
          </ac:grpSpMkLst>
        </pc:grpChg>
        <pc:grpChg chg="add mod">
          <ac:chgData name="然 陈" userId="c6e856d6-21b1-4e63-b589-765e1f5d643d" providerId="ADAL" clId="{4AE01398-E3F1-490E-9F9B-4AE7A445F6E2}" dt="2021-09-08T13:52:59.575" v="11162" actId="1076"/>
          <ac:grpSpMkLst>
            <pc:docMk/>
            <pc:sldMk cId="78171903" sldId="285"/>
            <ac:grpSpMk id="81" creationId="{23AA4FEA-1530-47F6-9D7E-08DF000229D7}"/>
          </ac:grpSpMkLst>
        </pc:grpChg>
        <pc:picChg chg="del">
          <ac:chgData name="然 陈" userId="c6e856d6-21b1-4e63-b589-765e1f5d643d" providerId="ADAL" clId="{4AE01398-E3F1-490E-9F9B-4AE7A445F6E2}" dt="2021-09-04T08:44:30.216" v="3665" actId="478"/>
          <ac:picMkLst>
            <pc:docMk/>
            <pc:sldMk cId="78171903" sldId="285"/>
            <ac:picMk id="9" creationId="{EDCBF592-3A7C-4084-B6B9-7A6886B4649D}"/>
          </ac:picMkLst>
        </pc:picChg>
        <pc:picChg chg="del">
          <ac:chgData name="然 陈" userId="c6e856d6-21b1-4e63-b589-765e1f5d643d" providerId="ADAL" clId="{4AE01398-E3F1-490E-9F9B-4AE7A445F6E2}" dt="2021-09-04T08:44:30.216" v="3665" actId="478"/>
          <ac:picMkLst>
            <pc:docMk/>
            <pc:sldMk cId="78171903" sldId="285"/>
            <ac:picMk id="34" creationId="{82A5EE95-978A-4775-8771-0485115BDF19}"/>
          </ac:picMkLst>
        </pc:picChg>
        <pc:picChg chg="del">
          <ac:chgData name="然 陈" userId="c6e856d6-21b1-4e63-b589-765e1f5d643d" providerId="ADAL" clId="{4AE01398-E3F1-490E-9F9B-4AE7A445F6E2}" dt="2021-09-04T08:44:30.216" v="3665" actId="478"/>
          <ac:picMkLst>
            <pc:docMk/>
            <pc:sldMk cId="78171903" sldId="285"/>
            <ac:picMk id="36" creationId="{C0E9FBC9-030B-490B-90C5-7A06DF578A2B}"/>
          </ac:picMkLst>
        </pc:picChg>
        <pc:picChg chg="del">
          <ac:chgData name="然 陈" userId="c6e856d6-21b1-4e63-b589-765e1f5d643d" providerId="ADAL" clId="{4AE01398-E3F1-490E-9F9B-4AE7A445F6E2}" dt="2021-09-04T08:44:30.216" v="3665" actId="478"/>
          <ac:picMkLst>
            <pc:docMk/>
            <pc:sldMk cId="78171903" sldId="285"/>
            <ac:picMk id="39" creationId="{8FFD00C9-5B64-4C6F-A833-B536B3B5B767}"/>
          </ac:picMkLst>
        </pc:picChg>
        <pc:picChg chg="del">
          <ac:chgData name="然 陈" userId="c6e856d6-21b1-4e63-b589-765e1f5d643d" providerId="ADAL" clId="{4AE01398-E3F1-490E-9F9B-4AE7A445F6E2}" dt="2021-09-04T08:44:30.216" v="3665" actId="478"/>
          <ac:picMkLst>
            <pc:docMk/>
            <pc:sldMk cId="78171903" sldId="285"/>
            <ac:picMk id="40" creationId="{C762B323-1821-4779-8F97-F1B58469ACFA}"/>
          </ac:picMkLst>
        </pc:picChg>
        <pc:picChg chg="del">
          <ac:chgData name="然 陈" userId="c6e856d6-21b1-4e63-b589-765e1f5d643d" providerId="ADAL" clId="{4AE01398-E3F1-490E-9F9B-4AE7A445F6E2}" dt="2021-09-04T08:44:30.216" v="3665" actId="478"/>
          <ac:picMkLst>
            <pc:docMk/>
            <pc:sldMk cId="78171903" sldId="285"/>
            <ac:picMk id="42" creationId="{D776FCCA-95B8-4C69-AB18-2547A0EF0019}"/>
          </ac:picMkLst>
        </pc:picChg>
        <pc:picChg chg="del">
          <ac:chgData name="然 陈" userId="c6e856d6-21b1-4e63-b589-765e1f5d643d" providerId="ADAL" clId="{4AE01398-E3F1-490E-9F9B-4AE7A445F6E2}" dt="2021-09-04T08:44:30.216" v="3665" actId="478"/>
          <ac:picMkLst>
            <pc:docMk/>
            <pc:sldMk cId="78171903" sldId="285"/>
            <ac:picMk id="43" creationId="{B0C475E9-F374-46C5-AD3E-7996260363BF}"/>
          </ac:picMkLst>
        </pc:picChg>
        <pc:picChg chg="del">
          <ac:chgData name="然 陈" userId="c6e856d6-21b1-4e63-b589-765e1f5d643d" providerId="ADAL" clId="{4AE01398-E3F1-490E-9F9B-4AE7A445F6E2}" dt="2021-09-04T08:44:30.216" v="3665" actId="478"/>
          <ac:picMkLst>
            <pc:docMk/>
            <pc:sldMk cId="78171903" sldId="285"/>
            <ac:picMk id="47" creationId="{70EC2C7B-1A38-4A33-8954-DB205955E5A9}"/>
          </ac:picMkLst>
        </pc:picChg>
        <pc:picChg chg="add del mod">
          <ac:chgData name="然 陈" userId="c6e856d6-21b1-4e63-b589-765e1f5d643d" providerId="ADAL" clId="{4AE01398-E3F1-490E-9F9B-4AE7A445F6E2}" dt="2021-09-04T08:46:43.899" v="3671" actId="478"/>
          <ac:picMkLst>
            <pc:docMk/>
            <pc:sldMk cId="78171903" sldId="285"/>
            <ac:picMk id="48" creationId="{F5FF65B2-6909-43B0-8420-D32ABEBE27F0}"/>
          </ac:picMkLst>
        </pc:picChg>
        <pc:picChg chg="del">
          <ac:chgData name="然 陈" userId="c6e856d6-21b1-4e63-b589-765e1f5d643d" providerId="ADAL" clId="{4AE01398-E3F1-490E-9F9B-4AE7A445F6E2}" dt="2021-09-04T08:44:30.216" v="3665" actId="478"/>
          <ac:picMkLst>
            <pc:docMk/>
            <pc:sldMk cId="78171903" sldId="285"/>
            <ac:picMk id="50" creationId="{5205D329-A14A-491F-AE94-4214AC42A148}"/>
          </ac:picMkLst>
        </pc:picChg>
        <pc:picChg chg="add del mod">
          <ac:chgData name="然 陈" userId="c6e856d6-21b1-4e63-b589-765e1f5d643d" providerId="ADAL" clId="{4AE01398-E3F1-490E-9F9B-4AE7A445F6E2}" dt="2021-09-04T08:46:43.899" v="3671" actId="478"/>
          <ac:picMkLst>
            <pc:docMk/>
            <pc:sldMk cId="78171903" sldId="285"/>
            <ac:picMk id="51" creationId="{0D77D071-0C48-493D-BAC4-62F1BCE0B6F5}"/>
          </ac:picMkLst>
        </pc:picChg>
        <pc:picChg chg="add del mod">
          <ac:chgData name="然 陈" userId="c6e856d6-21b1-4e63-b589-765e1f5d643d" providerId="ADAL" clId="{4AE01398-E3F1-490E-9F9B-4AE7A445F6E2}" dt="2021-09-04T08:51:58.504" v="3688" actId="478"/>
          <ac:picMkLst>
            <pc:docMk/>
            <pc:sldMk cId="78171903" sldId="285"/>
            <ac:picMk id="74" creationId="{E804599B-7A0F-43D8-91EE-D6BA7E1375B5}"/>
          </ac:picMkLst>
        </pc:picChg>
        <pc:picChg chg="add del mod">
          <ac:chgData name="然 陈" userId="c6e856d6-21b1-4e63-b589-765e1f5d643d" providerId="ADAL" clId="{4AE01398-E3F1-490E-9F9B-4AE7A445F6E2}" dt="2021-09-04T08:52:06.326" v="3696" actId="478"/>
          <ac:picMkLst>
            <pc:docMk/>
            <pc:sldMk cId="78171903" sldId="285"/>
            <ac:picMk id="75" creationId="{B9EC33DC-FF71-4BF5-B297-D4EEF318629B}"/>
          </ac:picMkLst>
        </pc:picChg>
        <pc:cxnChg chg="del mod">
          <ac:chgData name="然 陈" userId="c6e856d6-21b1-4e63-b589-765e1f5d643d" providerId="ADAL" clId="{4AE01398-E3F1-490E-9F9B-4AE7A445F6E2}" dt="2021-09-04T08:44:30.216" v="3665" actId="478"/>
          <ac:cxnSpMkLst>
            <pc:docMk/>
            <pc:sldMk cId="78171903" sldId="285"/>
            <ac:cxnSpMk id="13" creationId="{35980741-B3C4-40F7-BA6B-04F74570138B}"/>
          </ac:cxnSpMkLst>
        </pc:cxnChg>
        <pc:cxnChg chg="add del mod">
          <ac:chgData name="然 陈" userId="c6e856d6-21b1-4e63-b589-765e1f5d643d" providerId="ADAL" clId="{4AE01398-E3F1-490E-9F9B-4AE7A445F6E2}" dt="2021-09-04T08:46:43.899" v="3671" actId="478"/>
          <ac:cxnSpMkLst>
            <pc:docMk/>
            <pc:sldMk cId="78171903" sldId="285"/>
            <ac:cxnSpMk id="35" creationId="{DACD36DD-57C3-43CF-8B31-A7A7E72D8504}"/>
          </ac:cxnSpMkLst>
        </pc:cxnChg>
        <pc:cxnChg chg="del">
          <ac:chgData name="然 陈" userId="c6e856d6-21b1-4e63-b589-765e1f5d643d" providerId="ADAL" clId="{4AE01398-E3F1-490E-9F9B-4AE7A445F6E2}" dt="2021-09-04T08:44:30.216" v="3665" actId="478"/>
          <ac:cxnSpMkLst>
            <pc:docMk/>
            <pc:sldMk cId="78171903" sldId="285"/>
            <ac:cxnSpMk id="41" creationId="{72B72FE9-27C4-4C63-B758-5B043FCEDE6A}"/>
          </ac:cxnSpMkLst>
        </pc:cxnChg>
        <pc:cxnChg chg="del">
          <ac:chgData name="然 陈" userId="c6e856d6-21b1-4e63-b589-765e1f5d643d" providerId="ADAL" clId="{4AE01398-E3F1-490E-9F9B-4AE7A445F6E2}" dt="2021-09-04T08:44:30.216" v="3665" actId="478"/>
          <ac:cxnSpMkLst>
            <pc:docMk/>
            <pc:sldMk cId="78171903" sldId="285"/>
            <ac:cxnSpMk id="44" creationId="{DF17F01B-6121-47B7-A0FC-49A1F09466B7}"/>
          </ac:cxnSpMkLst>
        </pc:cxnChg>
        <pc:cxnChg chg="add del mod">
          <ac:chgData name="然 陈" userId="c6e856d6-21b1-4e63-b589-765e1f5d643d" providerId="ADAL" clId="{4AE01398-E3F1-490E-9F9B-4AE7A445F6E2}" dt="2021-09-04T08:46:43.899" v="3671" actId="478"/>
          <ac:cxnSpMkLst>
            <pc:docMk/>
            <pc:sldMk cId="78171903" sldId="285"/>
            <ac:cxnSpMk id="46" creationId="{C18D319D-2031-4E69-B3B6-9D9DC50786D0}"/>
          </ac:cxnSpMkLst>
        </pc:cxnChg>
        <pc:cxnChg chg="add del mod">
          <ac:chgData name="然 陈" userId="c6e856d6-21b1-4e63-b589-765e1f5d643d" providerId="ADAL" clId="{4AE01398-E3F1-490E-9F9B-4AE7A445F6E2}" dt="2021-09-04T08:46:43.899" v="3671" actId="478"/>
          <ac:cxnSpMkLst>
            <pc:docMk/>
            <pc:sldMk cId="78171903" sldId="285"/>
            <ac:cxnSpMk id="52" creationId="{9A46CDD5-66A2-4B4F-83FD-1DF2B1656CBF}"/>
          </ac:cxnSpMkLst>
        </pc:cxnChg>
        <pc:cxnChg chg="add mod topLvl">
          <ac:chgData name="然 陈" userId="c6e856d6-21b1-4e63-b589-765e1f5d643d" providerId="ADAL" clId="{4AE01398-E3F1-490E-9F9B-4AE7A445F6E2}" dt="2021-09-04T09:10:45.823" v="3904" actId="164"/>
          <ac:cxnSpMkLst>
            <pc:docMk/>
            <pc:sldMk cId="78171903" sldId="285"/>
            <ac:cxnSpMk id="70" creationId="{227F441E-2B61-43CD-90E4-04D01D06033B}"/>
          </ac:cxnSpMkLst>
        </pc:cxnChg>
        <pc:cxnChg chg="add mod topLvl">
          <ac:chgData name="然 陈" userId="c6e856d6-21b1-4e63-b589-765e1f5d643d" providerId="ADAL" clId="{4AE01398-E3F1-490E-9F9B-4AE7A445F6E2}" dt="2021-09-04T09:10:45.823" v="3904" actId="164"/>
          <ac:cxnSpMkLst>
            <pc:docMk/>
            <pc:sldMk cId="78171903" sldId="285"/>
            <ac:cxnSpMk id="73" creationId="{3CB5D3D0-1132-47FB-9085-8E30749167C2}"/>
          </ac:cxnSpMkLst>
        </pc:cxnChg>
        <pc:cxnChg chg="add del mod">
          <ac:chgData name="然 陈" userId="c6e856d6-21b1-4e63-b589-765e1f5d643d" providerId="ADAL" clId="{4AE01398-E3F1-490E-9F9B-4AE7A445F6E2}" dt="2021-09-08T13:51:36.195" v="11151" actId="478"/>
          <ac:cxnSpMkLst>
            <pc:docMk/>
            <pc:sldMk cId="78171903" sldId="285"/>
            <ac:cxnSpMk id="76" creationId="{EBE9D07B-10E6-4D27-A692-DAAEE1570877}"/>
          </ac:cxnSpMkLst>
        </pc:cxnChg>
      </pc:sldChg>
      <pc:sldChg chg="addSp delSp modSp add modTransition modAnim modNotesTx">
        <pc:chgData name="然 陈" userId="c6e856d6-21b1-4e63-b589-765e1f5d643d" providerId="ADAL" clId="{4AE01398-E3F1-490E-9F9B-4AE7A445F6E2}" dt="2021-09-10T10:09:09.400" v="13217"/>
        <pc:sldMkLst>
          <pc:docMk/>
          <pc:sldMk cId="3025031843" sldId="286"/>
        </pc:sldMkLst>
        <pc:spChg chg="add">
          <ac:chgData name="然 陈" userId="c6e856d6-21b1-4e63-b589-765e1f5d643d" providerId="ADAL" clId="{4AE01398-E3F1-490E-9F9B-4AE7A445F6E2}" dt="2021-09-10T10:09:09.400" v="13217"/>
          <ac:spMkLst>
            <pc:docMk/>
            <pc:sldMk cId="3025031843" sldId="286"/>
            <ac:spMk id="30" creationId="{61C3DF45-ACF8-482B-93C3-3D59B5EF4AB3}"/>
          </ac:spMkLst>
        </pc:spChg>
        <pc:spChg chg="add del mod">
          <ac:chgData name="然 陈" userId="c6e856d6-21b1-4e63-b589-765e1f5d643d" providerId="ADAL" clId="{4AE01398-E3F1-490E-9F9B-4AE7A445F6E2}" dt="2021-09-04T09:02:25.878" v="3854" actId="478"/>
          <ac:spMkLst>
            <pc:docMk/>
            <pc:sldMk cId="3025031843" sldId="286"/>
            <ac:spMk id="30" creationId="{8834C48D-432B-4C55-BFDB-BDF5A801D125}"/>
          </ac:spMkLst>
        </pc:spChg>
        <pc:spChg chg="add mod topLvl">
          <ac:chgData name="然 陈" userId="c6e856d6-21b1-4e63-b589-765e1f5d643d" providerId="ADAL" clId="{4AE01398-E3F1-490E-9F9B-4AE7A445F6E2}" dt="2021-09-04T09:13:46.791" v="3953" actId="165"/>
          <ac:spMkLst>
            <pc:docMk/>
            <pc:sldMk cId="3025031843" sldId="286"/>
            <ac:spMk id="31" creationId="{08032608-3DDF-4138-AA8D-A47F79AABCD7}"/>
          </ac:spMkLst>
        </pc:spChg>
        <pc:spChg chg="add mod topLvl">
          <ac:chgData name="然 陈" userId="c6e856d6-21b1-4e63-b589-765e1f5d643d" providerId="ADAL" clId="{4AE01398-E3F1-490E-9F9B-4AE7A445F6E2}" dt="2021-09-04T09:17:42.834" v="4065" actId="20577"/>
          <ac:spMkLst>
            <pc:docMk/>
            <pc:sldMk cId="3025031843" sldId="286"/>
            <ac:spMk id="32" creationId="{719ECE85-80EA-492F-9FC3-EC944245413B}"/>
          </ac:spMkLst>
        </pc:spChg>
        <pc:spChg chg="add mod topLvl">
          <ac:chgData name="然 陈" userId="c6e856d6-21b1-4e63-b589-765e1f5d643d" providerId="ADAL" clId="{4AE01398-E3F1-490E-9F9B-4AE7A445F6E2}" dt="2021-09-04T09:13:49.748" v="3954" actId="165"/>
          <ac:spMkLst>
            <pc:docMk/>
            <pc:sldMk cId="3025031843" sldId="286"/>
            <ac:spMk id="34" creationId="{090D58E1-F551-4D4F-99C3-1521BD995630}"/>
          </ac:spMkLst>
        </pc:spChg>
        <pc:spChg chg="add">
          <ac:chgData name="然 陈" userId="c6e856d6-21b1-4e63-b589-765e1f5d643d" providerId="ADAL" clId="{4AE01398-E3F1-490E-9F9B-4AE7A445F6E2}" dt="2021-09-10T10:09:09.400" v="13217"/>
          <ac:spMkLst>
            <pc:docMk/>
            <pc:sldMk cId="3025031843" sldId="286"/>
            <ac:spMk id="35" creationId="{303E66C8-B31F-4DAA-AD31-F498DB048435}"/>
          </ac:spMkLst>
        </pc:spChg>
        <pc:spChg chg="add">
          <ac:chgData name="然 陈" userId="c6e856d6-21b1-4e63-b589-765e1f5d643d" providerId="ADAL" clId="{4AE01398-E3F1-490E-9F9B-4AE7A445F6E2}" dt="2021-09-10T10:09:09.400" v="13217"/>
          <ac:spMkLst>
            <pc:docMk/>
            <pc:sldMk cId="3025031843" sldId="286"/>
            <ac:spMk id="36" creationId="{DF21D900-59D4-4987-AC30-DB0D35C87C8D}"/>
          </ac:spMkLst>
        </pc:spChg>
        <pc:spChg chg="mod">
          <ac:chgData name="然 陈" userId="c6e856d6-21b1-4e63-b589-765e1f5d643d" providerId="ADAL" clId="{4AE01398-E3F1-490E-9F9B-4AE7A445F6E2}" dt="2021-09-04T09:03:08.463" v="3861" actId="1076"/>
          <ac:spMkLst>
            <pc:docMk/>
            <pc:sldMk cId="3025031843" sldId="286"/>
            <ac:spMk id="56" creationId="{DA7C65CC-A5C2-40E8-8162-36BE03C46175}"/>
          </ac:spMkLst>
        </pc:spChg>
        <pc:spChg chg="mod">
          <ac:chgData name="然 陈" userId="c6e856d6-21b1-4e63-b589-765e1f5d643d" providerId="ADAL" clId="{4AE01398-E3F1-490E-9F9B-4AE7A445F6E2}" dt="2021-09-09T10:35:33.926" v="12831" actId="1037"/>
          <ac:spMkLst>
            <pc:docMk/>
            <pc:sldMk cId="3025031843" sldId="286"/>
            <ac:spMk id="57" creationId="{EE0E3E8F-280B-4748-83EC-4DEB2BD16D84}"/>
          </ac:spMkLst>
        </pc:spChg>
        <pc:spChg chg="mod">
          <ac:chgData name="然 陈" userId="c6e856d6-21b1-4e63-b589-765e1f5d643d" providerId="ADAL" clId="{4AE01398-E3F1-490E-9F9B-4AE7A445F6E2}" dt="2021-09-04T09:03:08.463" v="3861" actId="1076"/>
          <ac:spMkLst>
            <pc:docMk/>
            <pc:sldMk cId="3025031843" sldId="286"/>
            <ac:spMk id="58" creationId="{D6BFAEBC-203D-4F8C-B651-1EC6FB3BF53D}"/>
          </ac:spMkLst>
        </pc:spChg>
        <pc:spChg chg="mod">
          <ac:chgData name="然 陈" userId="c6e856d6-21b1-4e63-b589-765e1f5d643d" providerId="ADAL" clId="{4AE01398-E3F1-490E-9F9B-4AE7A445F6E2}" dt="2021-09-09T10:35:34.440" v="12832" actId="1037"/>
          <ac:spMkLst>
            <pc:docMk/>
            <pc:sldMk cId="3025031843" sldId="286"/>
            <ac:spMk id="59" creationId="{9FF86226-5095-4C44-B60B-00A446B0BBE7}"/>
          </ac:spMkLst>
        </pc:spChg>
        <pc:spChg chg="mod">
          <ac:chgData name="然 陈" userId="c6e856d6-21b1-4e63-b589-765e1f5d643d" providerId="ADAL" clId="{4AE01398-E3F1-490E-9F9B-4AE7A445F6E2}" dt="2021-09-09T10:35:40.648" v="12833" actId="1076"/>
          <ac:spMkLst>
            <pc:docMk/>
            <pc:sldMk cId="3025031843" sldId="286"/>
            <ac:spMk id="60" creationId="{5EFE9908-5CA2-409F-914C-95B8A76FC832}"/>
          </ac:spMkLst>
        </pc:spChg>
        <pc:spChg chg="mod">
          <ac:chgData name="然 陈" userId="c6e856d6-21b1-4e63-b589-765e1f5d643d" providerId="ADAL" clId="{4AE01398-E3F1-490E-9F9B-4AE7A445F6E2}" dt="2021-09-04T09:03:08.463" v="3861" actId="1076"/>
          <ac:spMkLst>
            <pc:docMk/>
            <pc:sldMk cId="3025031843" sldId="286"/>
            <ac:spMk id="61" creationId="{78C040BB-2412-47DF-87F6-93A670A8D56D}"/>
          </ac:spMkLst>
        </pc:spChg>
        <pc:spChg chg="mod">
          <ac:chgData name="然 陈" userId="c6e856d6-21b1-4e63-b589-765e1f5d643d" providerId="ADAL" clId="{4AE01398-E3F1-490E-9F9B-4AE7A445F6E2}" dt="2021-09-04T09:03:08.463" v="3861" actId="1076"/>
          <ac:spMkLst>
            <pc:docMk/>
            <pc:sldMk cId="3025031843" sldId="286"/>
            <ac:spMk id="62" creationId="{298340DD-8588-468F-8C5C-1B525DEBA8EC}"/>
          </ac:spMkLst>
        </pc:spChg>
        <pc:spChg chg="mod">
          <ac:chgData name="然 陈" userId="c6e856d6-21b1-4e63-b589-765e1f5d643d" providerId="ADAL" clId="{4AE01398-E3F1-490E-9F9B-4AE7A445F6E2}" dt="2021-09-04T09:03:08.463" v="3861" actId="1076"/>
          <ac:spMkLst>
            <pc:docMk/>
            <pc:sldMk cId="3025031843" sldId="286"/>
            <ac:spMk id="63" creationId="{49D93117-137A-487D-8710-9EEEBEB03B14}"/>
          </ac:spMkLst>
        </pc:spChg>
        <pc:spChg chg="mod">
          <ac:chgData name="然 陈" userId="c6e856d6-21b1-4e63-b589-765e1f5d643d" providerId="ADAL" clId="{4AE01398-E3F1-490E-9F9B-4AE7A445F6E2}" dt="2021-09-09T10:35:42.141" v="12834" actId="1037"/>
          <ac:spMkLst>
            <pc:docMk/>
            <pc:sldMk cId="3025031843" sldId="286"/>
            <ac:spMk id="64" creationId="{EDEF34CB-9292-4C0E-A90A-2228FDB6FD2C}"/>
          </ac:spMkLst>
        </pc:spChg>
        <pc:spChg chg="mod">
          <ac:chgData name="然 陈" userId="c6e856d6-21b1-4e63-b589-765e1f5d643d" providerId="ADAL" clId="{4AE01398-E3F1-490E-9F9B-4AE7A445F6E2}" dt="2021-09-04T09:03:08.463" v="3861" actId="1076"/>
          <ac:spMkLst>
            <pc:docMk/>
            <pc:sldMk cId="3025031843" sldId="286"/>
            <ac:spMk id="65" creationId="{FA84B5AD-F816-4667-A8AF-F4BDA8945CAF}"/>
          </ac:spMkLst>
        </pc:spChg>
        <pc:spChg chg="mod">
          <ac:chgData name="然 陈" userId="c6e856d6-21b1-4e63-b589-765e1f5d643d" providerId="ADAL" clId="{4AE01398-E3F1-490E-9F9B-4AE7A445F6E2}" dt="2021-09-09T10:35:42.668" v="12835" actId="1037"/>
          <ac:spMkLst>
            <pc:docMk/>
            <pc:sldMk cId="3025031843" sldId="286"/>
            <ac:spMk id="66" creationId="{17F8C3F4-5F68-46C1-A079-99198A44C2E6}"/>
          </ac:spMkLst>
        </pc:spChg>
        <pc:spChg chg="mod">
          <ac:chgData name="然 陈" userId="c6e856d6-21b1-4e63-b589-765e1f5d643d" providerId="ADAL" clId="{4AE01398-E3F1-490E-9F9B-4AE7A445F6E2}" dt="2021-09-09T10:35:48.100" v="12836" actId="1076"/>
          <ac:spMkLst>
            <pc:docMk/>
            <pc:sldMk cId="3025031843" sldId="286"/>
            <ac:spMk id="67" creationId="{95832A20-DB07-46C1-8972-5337E2C4D088}"/>
          </ac:spMkLst>
        </pc:spChg>
        <pc:spChg chg="mod">
          <ac:chgData name="然 陈" userId="c6e856d6-21b1-4e63-b589-765e1f5d643d" providerId="ADAL" clId="{4AE01398-E3F1-490E-9F9B-4AE7A445F6E2}" dt="2021-09-04T09:03:08.463" v="3861" actId="1076"/>
          <ac:spMkLst>
            <pc:docMk/>
            <pc:sldMk cId="3025031843" sldId="286"/>
            <ac:spMk id="68" creationId="{5BA03F8E-CBC4-49AD-9D67-984642279721}"/>
          </ac:spMkLst>
        </pc:spChg>
        <pc:spChg chg="mod">
          <ac:chgData name="然 陈" userId="c6e856d6-21b1-4e63-b589-765e1f5d643d" providerId="ADAL" clId="{4AE01398-E3F1-490E-9F9B-4AE7A445F6E2}" dt="2021-09-04T09:03:08.463" v="3861" actId="1076"/>
          <ac:spMkLst>
            <pc:docMk/>
            <pc:sldMk cId="3025031843" sldId="286"/>
            <ac:spMk id="69" creationId="{01F1EE39-B32D-417F-A042-FF8905A38FFE}"/>
          </ac:spMkLst>
        </pc:spChg>
        <pc:spChg chg="mod topLvl">
          <ac:chgData name="然 陈" userId="c6e856d6-21b1-4e63-b589-765e1f5d643d" providerId="ADAL" clId="{4AE01398-E3F1-490E-9F9B-4AE7A445F6E2}" dt="2021-09-04T09:12:13.306" v="3912" actId="165"/>
          <ac:spMkLst>
            <pc:docMk/>
            <pc:sldMk cId="3025031843" sldId="286"/>
            <ac:spMk id="71" creationId="{88B1C251-7238-4BD7-92C7-B51BD9D47AA1}"/>
          </ac:spMkLst>
        </pc:spChg>
        <pc:spChg chg="mod topLvl">
          <ac:chgData name="然 陈" userId="c6e856d6-21b1-4e63-b589-765e1f5d643d" providerId="ADAL" clId="{4AE01398-E3F1-490E-9F9B-4AE7A445F6E2}" dt="2021-09-04T09:12:19.104" v="3913" actId="164"/>
          <ac:spMkLst>
            <pc:docMk/>
            <pc:sldMk cId="3025031843" sldId="286"/>
            <ac:spMk id="72" creationId="{09E930C2-D77D-46B0-91DA-3E80C7A677AD}"/>
          </ac:spMkLst>
        </pc:spChg>
        <pc:spChg chg="mod topLvl">
          <ac:chgData name="然 陈" userId="c6e856d6-21b1-4e63-b589-765e1f5d643d" providerId="ADAL" clId="{4AE01398-E3F1-490E-9F9B-4AE7A445F6E2}" dt="2021-09-04T09:17:41.018" v="4064" actId="20577"/>
          <ac:spMkLst>
            <pc:docMk/>
            <pc:sldMk cId="3025031843" sldId="286"/>
            <ac:spMk id="77" creationId="{F42A8180-705B-4076-ABCC-366E59768BBE}"/>
          </ac:spMkLst>
        </pc:spChg>
        <pc:spChg chg="del mod">
          <ac:chgData name="然 陈" userId="c6e856d6-21b1-4e63-b589-765e1f5d643d" providerId="ADAL" clId="{4AE01398-E3F1-490E-9F9B-4AE7A445F6E2}" dt="2021-09-04T09:01:21.416" v="3836" actId="478"/>
          <ac:spMkLst>
            <pc:docMk/>
            <pc:sldMk cId="3025031843" sldId="286"/>
            <ac:spMk id="78" creationId="{590A245F-8D8D-455E-B9B2-71C380BB3FEF}"/>
          </ac:spMkLst>
        </pc:spChg>
        <pc:spChg chg="add del">
          <ac:chgData name="然 陈" userId="c6e856d6-21b1-4e63-b589-765e1f5d643d" providerId="ADAL" clId="{4AE01398-E3F1-490E-9F9B-4AE7A445F6E2}" dt="2021-09-04T08:55:27.099" v="3707" actId="478"/>
          <ac:spMkLst>
            <pc:docMk/>
            <pc:sldMk cId="3025031843" sldId="286"/>
            <ac:spMk id="79" creationId="{FC71B79D-5162-4D56-85FE-1E743278E494}"/>
          </ac:spMkLst>
        </pc:spChg>
        <pc:grpChg chg="del mod">
          <ac:chgData name="然 陈" userId="c6e856d6-21b1-4e63-b589-765e1f5d643d" providerId="ADAL" clId="{4AE01398-E3F1-490E-9F9B-4AE7A445F6E2}" dt="2021-09-04T09:12:13.306" v="3912" actId="165"/>
          <ac:grpSpMkLst>
            <pc:docMk/>
            <pc:sldMk cId="3025031843" sldId="286"/>
            <ac:grpSpMk id="2" creationId="{95FCFE16-60B4-44D8-85C7-61659407D9C5}"/>
          </ac:grpSpMkLst>
        </pc:grpChg>
        <pc:grpChg chg="add del mod">
          <ac:chgData name="然 陈" userId="c6e856d6-21b1-4e63-b589-765e1f5d643d" providerId="ADAL" clId="{4AE01398-E3F1-490E-9F9B-4AE7A445F6E2}" dt="2021-09-04T09:13:49.748" v="3954" actId="165"/>
          <ac:grpSpMkLst>
            <pc:docMk/>
            <pc:sldMk cId="3025031843" sldId="286"/>
            <ac:grpSpMk id="3" creationId="{A14CF97C-E1AB-4A57-854E-8DBE1A319F16}"/>
          </ac:grpSpMkLst>
        </pc:grpChg>
        <pc:grpChg chg="add del mod">
          <ac:chgData name="然 陈" userId="c6e856d6-21b1-4e63-b589-765e1f5d643d" providerId="ADAL" clId="{4AE01398-E3F1-490E-9F9B-4AE7A445F6E2}" dt="2021-09-04T09:13:46.791" v="3953" actId="165"/>
          <ac:grpSpMkLst>
            <pc:docMk/>
            <pc:sldMk cId="3025031843" sldId="286"/>
            <ac:grpSpMk id="7" creationId="{0FBC8106-175E-4427-AED7-42D378BA1045}"/>
          </ac:grpSpMkLst>
        </pc:grpChg>
        <pc:grpChg chg="add mod">
          <ac:chgData name="然 陈" userId="c6e856d6-21b1-4e63-b589-765e1f5d643d" providerId="ADAL" clId="{4AE01398-E3F1-490E-9F9B-4AE7A445F6E2}" dt="2021-09-04T09:12:19.104" v="3913" actId="164"/>
          <ac:grpSpMkLst>
            <pc:docMk/>
            <pc:sldMk cId="3025031843" sldId="286"/>
            <ac:grpSpMk id="8" creationId="{5A5F9C37-2968-4016-AF74-BE394140DEF2}"/>
          </ac:grpSpMkLst>
        </pc:grpChg>
        <pc:picChg chg="add del mod">
          <ac:chgData name="然 陈" userId="c6e856d6-21b1-4e63-b589-765e1f5d643d" providerId="ADAL" clId="{4AE01398-E3F1-490E-9F9B-4AE7A445F6E2}" dt="2021-09-04T09:36:52.986" v="4389"/>
          <ac:picMkLst>
            <pc:docMk/>
            <pc:sldMk cId="3025031843" sldId="286"/>
            <ac:picMk id="2" creationId="{215A3F18-1FC5-4565-873D-5D05F043BC5F}"/>
          </ac:picMkLst>
        </pc:picChg>
        <pc:picChg chg="add mod topLvl modCrop">
          <ac:chgData name="然 陈" userId="c6e856d6-21b1-4e63-b589-765e1f5d643d" providerId="ADAL" clId="{4AE01398-E3F1-490E-9F9B-4AE7A445F6E2}" dt="2021-09-04T09:13:46.791" v="3953" actId="165"/>
          <ac:picMkLst>
            <pc:docMk/>
            <pc:sldMk cId="3025031843" sldId="286"/>
            <ac:picMk id="28" creationId="{88D2594B-260E-448B-B40D-B22AD9333D29}"/>
          </ac:picMkLst>
        </pc:picChg>
        <pc:picChg chg="add del mod modCrop">
          <ac:chgData name="然 陈" userId="c6e856d6-21b1-4e63-b589-765e1f5d643d" providerId="ADAL" clId="{4AE01398-E3F1-490E-9F9B-4AE7A445F6E2}" dt="2021-09-04T09:02:25.878" v="3854" actId="478"/>
          <ac:picMkLst>
            <pc:docMk/>
            <pc:sldMk cId="3025031843" sldId="286"/>
            <ac:picMk id="29" creationId="{CEB6283A-7282-4FD0-856D-F899A72837C4}"/>
          </ac:picMkLst>
        </pc:picChg>
        <pc:picChg chg="add mod topLvl">
          <ac:chgData name="然 陈" userId="c6e856d6-21b1-4e63-b589-765e1f5d643d" providerId="ADAL" clId="{4AE01398-E3F1-490E-9F9B-4AE7A445F6E2}" dt="2021-09-04T09:13:49.748" v="3954" actId="165"/>
          <ac:picMkLst>
            <pc:docMk/>
            <pc:sldMk cId="3025031843" sldId="286"/>
            <ac:picMk id="33" creationId="{29A63A3D-3A18-40AE-86BC-E2EA6F58A5E7}"/>
          </ac:picMkLst>
        </pc:picChg>
        <pc:cxnChg chg="mod topLvl">
          <ac:chgData name="然 陈" userId="c6e856d6-21b1-4e63-b589-765e1f5d643d" providerId="ADAL" clId="{4AE01398-E3F1-490E-9F9B-4AE7A445F6E2}" dt="2021-09-04T09:12:19.104" v="3913" actId="164"/>
          <ac:cxnSpMkLst>
            <pc:docMk/>
            <pc:sldMk cId="3025031843" sldId="286"/>
            <ac:cxnSpMk id="70" creationId="{227F441E-2B61-43CD-90E4-04D01D06033B}"/>
          </ac:cxnSpMkLst>
        </pc:cxnChg>
        <pc:cxnChg chg="mod topLvl">
          <ac:chgData name="然 陈" userId="c6e856d6-21b1-4e63-b589-765e1f5d643d" providerId="ADAL" clId="{4AE01398-E3F1-490E-9F9B-4AE7A445F6E2}" dt="2021-09-04T09:12:19.104" v="3913" actId="164"/>
          <ac:cxnSpMkLst>
            <pc:docMk/>
            <pc:sldMk cId="3025031843" sldId="286"/>
            <ac:cxnSpMk id="73" creationId="{3CB5D3D0-1132-47FB-9085-8E30749167C2}"/>
          </ac:cxnSpMkLst>
        </pc:cxnChg>
        <pc:cxnChg chg="add del">
          <ac:chgData name="然 陈" userId="c6e856d6-21b1-4e63-b589-765e1f5d643d" providerId="ADAL" clId="{4AE01398-E3F1-490E-9F9B-4AE7A445F6E2}" dt="2021-09-04T08:55:28.197" v="3708" actId="478"/>
          <ac:cxnSpMkLst>
            <pc:docMk/>
            <pc:sldMk cId="3025031843" sldId="286"/>
            <ac:cxnSpMk id="76" creationId="{EBE9D07B-10E6-4D27-A692-DAAEE1570877}"/>
          </ac:cxnSpMkLst>
        </pc:cxnChg>
      </pc:sldChg>
      <pc:sldChg chg="addSp delSp modSp add">
        <pc:chgData name="然 陈" userId="c6e856d6-21b1-4e63-b589-765e1f5d643d" providerId="ADAL" clId="{4AE01398-E3F1-490E-9F9B-4AE7A445F6E2}" dt="2021-09-10T10:09:14.342" v="13218"/>
        <pc:sldMkLst>
          <pc:docMk/>
          <pc:sldMk cId="4013339538" sldId="287"/>
        </pc:sldMkLst>
        <pc:spChg chg="add">
          <ac:chgData name="然 陈" userId="c6e856d6-21b1-4e63-b589-765e1f5d643d" providerId="ADAL" clId="{4AE01398-E3F1-490E-9F9B-4AE7A445F6E2}" dt="2021-09-10T10:09:14.342" v="13218"/>
          <ac:spMkLst>
            <pc:docMk/>
            <pc:sldMk cId="4013339538" sldId="287"/>
            <ac:spMk id="30" creationId="{AA5F0211-6E86-4671-B507-100A066768C8}"/>
          </ac:spMkLst>
        </pc:spChg>
        <pc:spChg chg="mod topLvl">
          <ac:chgData name="然 陈" userId="c6e856d6-21b1-4e63-b589-765e1f5d643d" providerId="ADAL" clId="{4AE01398-E3F1-490E-9F9B-4AE7A445F6E2}" dt="2021-09-04T09:13:53.176" v="3955" actId="165"/>
          <ac:spMkLst>
            <pc:docMk/>
            <pc:sldMk cId="4013339538" sldId="287"/>
            <ac:spMk id="31" creationId="{08032608-3DDF-4138-AA8D-A47F79AABCD7}"/>
          </ac:spMkLst>
        </pc:spChg>
        <pc:spChg chg="mod topLvl">
          <ac:chgData name="然 陈" userId="c6e856d6-21b1-4e63-b589-765e1f5d643d" providerId="ADAL" clId="{4AE01398-E3F1-490E-9F9B-4AE7A445F6E2}" dt="2021-09-04T09:13:55.576" v="3956" actId="165"/>
          <ac:spMkLst>
            <pc:docMk/>
            <pc:sldMk cId="4013339538" sldId="287"/>
            <ac:spMk id="32" creationId="{719ECE85-80EA-492F-9FC3-EC944245413B}"/>
          </ac:spMkLst>
        </pc:spChg>
        <pc:spChg chg="mod topLvl">
          <ac:chgData name="然 陈" userId="c6e856d6-21b1-4e63-b589-765e1f5d643d" providerId="ADAL" clId="{4AE01398-E3F1-490E-9F9B-4AE7A445F6E2}" dt="2021-09-04T09:13:55.576" v="3956" actId="165"/>
          <ac:spMkLst>
            <pc:docMk/>
            <pc:sldMk cId="4013339538" sldId="287"/>
            <ac:spMk id="34" creationId="{090D58E1-F551-4D4F-99C3-1521BD995630}"/>
          </ac:spMkLst>
        </pc:spChg>
        <pc:spChg chg="add">
          <ac:chgData name="然 陈" userId="c6e856d6-21b1-4e63-b589-765e1f5d643d" providerId="ADAL" clId="{4AE01398-E3F1-490E-9F9B-4AE7A445F6E2}" dt="2021-09-10T10:09:14.342" v="13218"/>
          <ac:spMkLst>
            <pc:docMk/>
            <pc:sldMk cId="4013339538" sldId="287"/>
            <ac:spMk id="35" creationId="{A97B2187-85AB-4CAD-AC3C-642BA880293B}"/>
          </ac:spMkLst>
        </pc:spChg>
        <pc:spChg chg="add">
          <ac:chgData name="然 陈" userId="c6e856d6-21b1-4e63-b589-765e1f5d643d" providerId="ADAL" clId="{4AE01398-E3F1-490E-9F9B-4AE7A445F6E2}" dt="2021-09-10T10:09:14.342" v="13218"/>
          <ac:spMkLst>
            <pc:docMk/>
            <pc:sldMk cId="4013339538" sldId="287"/>
            <ac:spMk id="36" creationId="{E9428D8D-CFB2-41CE-BCC8-787726FC69E1}"/>
          </ac:spMkLst>
        </pc:spChg>
        <pc:spChg chg="mod">
          <ac:chgData name="然 陈" userId="c6e856d6-21b1-4e63-b589-765e1f5d643d" providerId="ADAL" clId="{4AE01398-E3F1-490E-9F9B-4AE7A445F6E2}" dt="2021-09-09T10:35:55.594" v="12837" actId="1037"/>
          <ac:spMkLst>
            <pc:docMk/>
            <pc:sldMk cId="4013339538" sldId="287"/>
            <ac:spMk id="57" creationId="{EE0E3E8F-280B-4748-83EC-4DEB2BD16D84}"/>
          </ac:spMkLst>
        </pc:spChg>
        <pc:spChg chg="mod">
          <ac:chgData name="然 陈" userId="c6e856d6-21b1-4e63-b589-765e1f5d643d" providerId="ADAL" clId="{4AE01398-E3F1-490E-9F9B-4AE7A445F6E2}" dt="2021-09-09T10:35:56.037" v="12838" actId="1037"/>
          <ac:spMkLst>
            <pc:docMk/>
            <pc:sldMk cId="4013339538" sldId="287"/>
            <ac:spMk id="59" creationId="{9FF86226-5095-4C44-B60B-00A446B0BBE7}"/>
          </ac:spMkLst>
        </pc:spChg>
        <pc:spChg chg="mod">
          <ac:chgData name="然 陈" userId="c6e856d6-21b1-4e63-b589-765e1f5d643d" providerId="ADAL" clId="{4AE01398-E3F1-490E-9F9B-4AE7A445F6E2}" dt="2021-09-09T10:36:00.041" v="12839" actId="1076"/>
          <ac:spMkLst>
            <pc:docMk/>
            <pc:sldMk cId="4013339538" sldId="287"/>
            <ac:spMk id="60" creationId="{5EFE9908-5CA2-409F-914C-95B8A76FC832}"/>
          </ac:spMkLst>
        </pc:spChg>
        <pc:spChg chg="mod">
          <ac:chgData name="然 陈" userId="c6e856d6-21b1-4e63-b589-765e1f5d643d" providerId="ADAL" clId="{4AE01398-E3F1-490E-9F9B-4AE7A445F6E2}" dt="2021-09-09T10:36:01.009" v="12840" actId="1037"/>
          <ac:spMkLst>
            <pc:docMk/>
            <pc:sldMk cId="4013339538" sldId="287"/>
            <ac:spMk id="64" creationId="{EDEF34CB-9292-4C0E-A90A-2228FDB6FD2C}"/>
          </ac:spMkLst>
        </pc:spChg>
        <pc:spChg chg="mod">
          <ac:chgData name="然 陈" userId="c6e856d6-21b1-4e63-b589-765e1f5d643d" providerId="ADAL" clId="{4AE01398-E3F1-490E-9F9B-4AE7A445F6E2}" dt="2021-09-09T10:36:02.364" v="12841" actId="1037"/>
          <ac:spMkLst>
            <pc:docMk/>
            <pc:sldMk cId="4013339538" sldId="287"/>
            <ac:spMk id="66" creationId="{17F8C3F4-5F68-46C1-A079-99198A44C2E6}"/>
          </ac:spMkLst>
        </pc:spChg>
        <pc:spChg chg="mod">
          <ac:chgData name="然 陈" userId="c6e856d6-21b1-4e63-b589-765e1f5d643d" providerId="ADAL" clId="{4AE01398-E3F1-490E-9F9B-4AE7A445F6E2}" dt="2021-09-09T10:36:05.070" v="12842" actId="1076"/>
          <ac:spMkLst>
            <pc:docMk/>
            <pc:sldMk cId="4013339538" sldId="287"/>
            <ac:spMk id="67" creationId="{95832A20-DB07-46C1-8972-5337E2C4D088}"/>
          </ac:spMkLst>
        </pc:spChg>
        <pc:spChg chg="mod topLvl">
          <ac:chgData name="然 陈" userId="c6e856d6-21b1-4e63-b589-765e1f5d643d" providerId="ADAL" clId="{4AE01398-E3F1-490E-9F9B-4AE7A445F6E2}" dt="2021-09-04T09:13:53.176" v="3955" actId="165"/>
          <ac:spMkLst>
            <pc:docMk/>
            <pc:sldMk cId="4013339538" sldId="287"/>
            <ac:spMk id="77" creationId="{F42A8180-705B-4076-ABCC-366E59768BBE}"/>
          </ac:spMkLst>
        </pc:spChg>
        <pc:grpChg chg="del">
          <ac:chgData name="然 陈" userId="c6e856d6-21b1-4e63-b589-765e1f5d643d" providerId="ADAL" clId="{4AE01398-E3F1-490E-9F9B-4AE7A445F6E2}" dt="2021-09-04T09:13:55.576" v="3956" actId="165"/>
          <ac:grpSpMkLst>
            <pc:docMk/>
            <pc:sldMk cId="4013339538" sldId="287"/>
            <ac:grpSpMk id="3" creationId="{A14CF97C-E1AB-4A57-854E-8DBE1A319F16}"/>
          </ac:grpSpMkLst>
        </pc:grpChg>
        <pc:grpChg chg="del">
          <ac:chgData name="然 陈" userId="c6e856d6-21b1-4e63-b589-765e1f5d643d" providerId="ADAL" clId="{4AE01398-E3F1-490E-9F9B-4AE7A445F6E2}" dt="2021-09-04T09:13:53.176" v="3955" actId="165"/>
          <ac:grpSpMkLst>
            <pc:docMk/>
            <pc:sldMk cId="4013339538" sldId="287"/>
            <ac:grpSpMk id="7" creationId="{0FBC8106-175E-4427-AED7-42D378BA1045}"/>
          </ac:grpSpMkLst>
        </pc:grpChg>
        <pc:picChg chg="mod topLvl">
          <ac:chgData name="然 陈" userId="c6e856d6-21b1-4e63-b589-765e1f5d643d" providerId="ADAL" clId="{4AE01398-E3F1-490E-9F9B-4AE7A445F6E2}" dt="2021-09-04T09:13:53.176" v="3955" actId="165"/>
          <ac:picMkLst>
            <pc:docMk/>
            <pc:sldMk cId="4013339538" sldId="287"/>
            <ac:picMk id="28" creationId="{88D2594B-260E-448B-B40D-B22AD9333D29}"/>
          </ac:picMkLst>
        </pc:picChg>
        <pc:picChg chg="add del">
          <ac:chgData name="然 陈" userId="c6e856d6-21b1-4e63-b589-765e1f5d643d" providerId="ADAL" clId="{4AE01398-E3F1-490E-9F9B-4AE7A445F6E2}" dt="2021-09-04T09:37:06.948" v="4391"/>
          <ac:picMkLst>
            <pc:docMk/>
            <pc:sldMk cId="4013339538" sldId="287"/>
            <ac:picMk id="30" creationId="{21937724-3BE4-4D82-A088-7F0C5B96276E}"/>
          </ac:picMkLst>
        </pc:picChg>
        <pc:picChg chg="mod topLvl">
          <ac:chgData name="然 陈" userId="c6e856d6-21b1-4e63-b589-765e1f5d643d" providerId="ADAL" clId="{4AE01398-E3F1-490E-9F9B-4AE7A445F6E2}" dt="2021-09-04T09:13:55.576" v="3956" actId="165"/>
          <ac:picMkLst>
            <pc:docMk/>
            <pc:sldMk cId="4013339538" sldId="287"/>
            <ac:picMk id="33" creationId="{29A63A3D-3A18-40AE-86BC-E2EA6F58A5E7}"/>
          </ac:picMkLst>
        </pc:picChg>
      </pc:sldChg>
      <pc:sldChg chg="addSp delSp modSp add mod delAnim modAnim modNotesTx">
        <pc:chgData name="然 陈" userId="c6e856d6-21b1-4e63-b589-765e1f5d643d" providerId="ADAL" clId="{4AE01398-E3F1-490E-9F9B-4AE7A445F6E2}" dt="2021-09-10T10:09:18.904" v="13219"/>
        <pc:sldMkLst>
          <pc:docMk/>
          <pc:sldMk cId="2220601062" sldId="288"/>
        </pc:sldMkLst>
        <pc:spChg chg="add">
          <ac:chgData name="然 陈" userId="c6e856d6-21b1-4e63-b589-765e1f5d643d" providerId="ADAL" clId="{4AE01398-E3F1-490E-9F9B-4AE7A445F6E2}" dt="2021-09-10T10:09:18.904" v="13219"/>
          <ac:spMkLst>
            <pc:docMk/>
            <pc:sldMk cId="2220601062" sldId="288"/>
            <ac:spMk id="35" creationId="{AC217424-C167-45B2-BC65-6C14F09D3329}"/>
          </ac:spMkLst>
        </pc:spChg>
        <pc:spChg chg="add mod">
          <ac:chgData name="然 陈" userId="c6e856d6-21b1-4e63-b589-765e1f5d643d" providerId="ADAL" clId="{4AE01398-E3F1-490E-9F9B-4AE7A445F6E2}" dt="2021-09-07T06:45:38.103" v="4503" actId="1076"/>
          <ac:spMkLst>
            <pc:docMk/>
            <pc:sldMk cId="2220601062" sldId="288"/>
            <ac:spMk id="37" creationId="{8C5C247F-9301-495D-BB95-76694F685905}"/>
          </ac:spMkLst>
        </pc:spChg>
        <pc:spChg chg="add">
          <ac:chgData name="然 陈" userId="c6e856d6-21b1-4e63-b589-765e1f5d643d" providerId="ADAL" clId="{4AE01398-E3F1-490E-9F9B-4AE7A445F6E2}" dt="2021-09-10T10:09:18.904" v="13219"/>
          <ac:spMkLst>
            <pc:docMk/>
            <pc:sldMk cId="2220601062" sldId="288"/>
            <ac:spMk id="38" creationId="{C8E2D886-62A5-45CE-AB9E-14D4E2BB809C}"/>
          </ac:spMkLst>
        </pc:spChg>
        <pc:spChg chg="add">
          <ac:chgData name="然 陈" userId="c6e856d6-21b1-4e63-b589-765e1f5d643d" providerId="ADAL" clId="{4AE01398-E3F1-490E-9F9B-4AE7A445F6E2}" dt="2021-09-10T10:09:18.904" v="13219"/>
          <ac:spMkLst>
            <pc:docMk/>
            <pc:sldMk cId="2220601062" sldId="288"/>
            <ac:spMk id="39" creationId="{897E4A37-DAEB-4BD3-83D0-BBFCB89AEE57}"/>
          </ac:spMkLst>
        </pc:spChg>
        <pc:spChg chg="mod">
          <ac:chgData name="然 陈" userId="c6e856d6-21b1-4e63-b589-765e1f5d643d" providerId="ADAL" clId="{4AE01398-E3F1-490E-9F9B-4AE7A445F6E2}" dt="2021-09-04T09:15:29.944" v="4025" actId="1076"/>
          <ac:spMkLst>
            <pc:docMk/>
            <pc:sldMk cId="2220601062" sldId="288"/>
            <ac:spMk id="56" creationId="{DA7C65CC-A5C2-40E8-8162-36BE03C46175}"/>
          </ac:spMkLst>
        </pc:spChg>
        <pc:spChg chg="mod">
          <ac:chgData name="然 陈" userId="c6e856d6-21b1-4e63-b589-765e1f5d643d" providerId="ADAL" clId="{4AE01398-E3F1-490E-9F9B-4AE7A445F6E2}" dt="2021-09-09T10:36:11.056" v="12843" actId="1037"/>
          <ac:spMkLst>
            <pc:docMk/>
            <pc:sldMk cId="2220601062" sldId="288"/>
            <ac:spMk id="57" creationId="{EE0E3E8F-280B-4748-83EC-4DEB2BD16D84}"/>
          </ac:spMkLst>
        </pc:spChg>
        <pc:spChg chg="mod">
          <ac:chgData name="然 陈" userId="c6e856d6-21b1-4e63-b589-765e1f5d643d" providerId="ADAL" clId="{4AE01398-E3F1-490E-9F9B-4AE7A445F6E2}" dt="2021-09-04T09:15:29.944" v="4025" actId="1076"/>
          <ac:spMkLst>
            <pc:docMk/>
            <pc:sldMk cId="2220601062" sldId="288"/>
            <ac:spMk id="58" creationId="{D6BFAEBC-203D-4F8C-B651-1EC6FB3BF53D}"/>
          </ac:spMkLst>
        </pc:spChg>
        <pc:spChg chg="mod">
          <ac:chgData name="然 陈" userId="c6e856d6-21b1-4e63-b589-765e1f5d643d" providerId="ADAL" clId="{4AE01398-E3F1-490E-9F9B-4AE7A445F6E2}" dt="2021-09-09T10:36:11.825" v="12844" actId="1037"/>
          <ac:spMkLst>
            <pc:docMk/>
            <pc:sldMk cId="2220601062" sldId="288"/>
            <ac:spMk id="59" creationId="{9FF86226-5095-4C44-B60B-00A446B0BBE7}"/>
          </ac:spMkLst>
        </pc:spChg>
        <pc:spChg chg="mod">
          <ac:chgData name="然 陈" userId="c6e856d6-21b1-4e63-b589-765e1f5d643d" providerId="ADAL" clId="{4AE01398-E3F1-490E-9F9B-4AE7A445F6E2}" dt="2021-09-09T10:36:13.918" v="12845" actId="1076"/>
          <ac:spMkLst>
            <pc:docMk/>
            <pc:sldMk cId="2220601062" sldId="288"/>
            <ac:spMk id="60" creationId="{5EFE9908-5CA2-409F-914C-95B8A76FC832}"/>
          </ac:spMkLst>
        </pc:spChg>
        <pc:spChg chg="mod">
          <ac:chgData name="然 陈" userId="c6e856d6-21b1-4e63-b589-765e1f5d643d" providerId="ADAL" clId="{4AE01398-E3F1-490E-9F9B-4AE7A445F6E2}" dt="2021-09-04T09:15:29.944" v="4025" actId="1076"/>
          <ac:spMkLst>
            <pc:docMk/>
            <pc:sldMk cId="2220601062" sldId="288"/>
            <ac:spMk id="61" creationId="{78C040BB-2412-47DF-87F6-93A670A8D56D}"/>
          </ac:spMkLst>
        </pc:spChg>
        <pc:spChg chg="mod">
          <ac:chgData name="然 陈" userId="c6e856d6-21b1-4e63-b589-765e1f5d643d" providerId="ADAL" clId="{4AE01398-E3F1-490E-9F9B-4AE7A445F6E2}" dt="2021-09-04T09:15:29.944" v="4025" actId="1076"/>
          <ac:spMkLst>
            <pc:docMk/>
            <pc:sldMk cId="2220601062" sldId="288"/>
            <ac:spMk id="62" creationId="{298340DD-8588-468F-8C5C-1B525DEBA8EC}"/>
          </ac:spMkLst>
        </pc:spChg>
        <pc:spChg chg="mod">
          <ac:chgData name="然 陈" userId="c6e856d6-21b1-4e63-b589-765e1f5d643d" providerId="ADAL" clId="{4AE01398-E3F1-490E-9F9B-4AE7A445F6E2}" dt="2021-09-04T09:15:50.132" v="4030" actId="1076"/>
          <ac:spMkLst>
            <pc:docMk/>
            <pc:sldMk cId="2220601062" sldId="288"/>
            <ac:spMk id="63" creationId="{49D93117-137A-487D-8710-9EEEBEB03B14}"/>
          </ac:spMkLst>
        </pc:spChg>
        <pc:spChg chg="mod">
          <ac:chgData name="然 陈" userId="c6e856d6-21b1-4e63-b589-765e1f5d643d" providerId="ADAL" clId="{4AE01398-E3F1-490E-9F9B-4AE7A445F6E2}" dt="2021-09-09T10:36:14.739" v="12846" actId="1037"/>
          <ac:spMkLst>
            <pc:docMk/>
            <pc:sldMk cId="2220601062" sldId="288"/>
            <ac:spMk id="64" creationId="{EDEF34CB-9292-4C0E-A90A-2228FDB6FD2C}"/>
          </ac:spMkLst>
        </pc:spChg>
        <pc:spChg chg="mod">
          <ac:chgData name="然 陈" userId="c6e856d6-21b1-4e63-b589-765e1f5d643d" providerId="ADAL" clId="{4AE01398-E3F1-490E-9F9B-4AE7A445F6E2}" dt="2021-09-04T09:15:50.132" v="4030" actId="1076"/>
          <ac:spMkLst>
            <pc:docMk/>
            <pc:sldMk cId="2220601062" sldId="288"/>
            <ac:spMk id="65" creationId="{FA84B5AD-F816-4667-A8AF-F4BDA8945CAF}"/>
          </ac:spMkLst>
        </pc:spChg>
        <pc:spChg chg="mod">
          <ac:chgData name="然 陈" userId="c6e856d6-21b1-4e63-b589-765e1f5d643d" providerId="ADAL" clId="{4AE01398-E3F1-490E-9F9B-4AE7A445F6E2}" dt="2021-09-09T10:36:15.245" v="12847" actId="1037"/>
          <ac:spMkLst>
            <pc:docMk/>
            <pc:sldMk cId="2220601062" sldId="288"/>
            <ac:spMk id="66" creationId="{17F8C3F4-5F68-46C1-A079-99198A44C2E6}"/>
          </ac:spMkLst>
        </pc:spChg>
        <pc:spChg chg="mod">
          <ac:chgData name="然 陈" userId="c6e856d6-21b1-4e63-b589-765e1f5d643d" providerId="ADAL" clId="{4AE01398-E3F1-490E-9F9B-4AE7A445F6E2}" dt="2021-09-09T10:36:19.231" v="12848" actId="1076"/>
          <ac:spMkLst>
            <pc:docMk/>
            <pc:sldMk cId="2220601062" sldId="288"/>
            <ac:spMk id="67" creationId="{95832A20-DB07-46C1-8972-5337E2C4D088}"/>
          </ac:spMkLst>
        </pc:spChg>
        <pc:spChg chg="mod">
          <ac:chgData name="然 陈" userId="c6e856d6-21b1-4e63-b589-765e1f5d643d" providerId="ADAL" clId="{4AE01398-E3F1-490E-9F9B-4AE7A445F6E2}" dt="2021-09-04T09:15:50.132" v="4030" actId="1076"/>
          <ac:spMkLst>
            <pc:docMk/>
            <pc:sldMk cId="2220601062" sldId="288"/>
            <ac:spMk id="68" creationId="{5BA03F8E-CBC4-49AD-9D67-984642279721}"/>
          </ac:spMkLst>
        </pc:spChg>
        <pc:spChg chg="mod">
          <ac:chgData name="然 陈" userId="c6e856d6-21b1-4e63-b589-765e1f5d643d" providerId="ADAL" clId="{4AE01398-E3F1-490E-9F9B-4AE7A445F6E2}" dt="2021-09-04T09:15:50.132" v="4030" actId="1076"/>
          <ac:spMkLst>
            <pc:docMk/>
            <pc:sldMk cId="2220601062" sldId="288"/>
            <ac:spMk id="69" creationId="{01F1EE39-B32D-417F-A042-FF8905A38FFE}"/>
          </ac:spMkLst>
        </pc:spChg>
        <pc:graphicFrameChg chg="add del mod">
          <ac:chgData name="然 陈" userId="c6e856d6-21b1-4e63-b589-765e1f5d643d" providerId="ADAL" clId="{4AE01398-E3F1-490E-9F9B-4AE7A445F6E2}" dt="2021-09-07T06:22:21.394" v="4409" actId="478"/>
          <ac:graphicFrameMkLst>
            <pc:docMk/>
            <pc:sldMk cId="2220601062" sldId="288"/>
            <ac:graphicFrameMk id="9" creationId="{1F99C8DB-28E0-4778-8992-CCD590FFD4D6}"/>
          </ac:graphicFrameMkLst>
        </pc:graphicFrameChg>
        <pc:picChg chg="add del mod">
          <ac:chgData name="然 陈" userId="c6e856d6-21b1-4e63-b589-765e1f5d643d" providerId="ADAL" clId="{4AE01398-E3F1-490E-9F9B-4AE7A445F6E2}" dt="2021-09-08T13:53:33.434" v="11166" actId="478"/>
          <ac:picMkLst>
            <pc:docMk/>
            <pc:sldMk cId="2220601062" sldId="288"/>
            <ac:picMk id="35" creationId="{FB701705-942C-4701-86CB-A4C3E3CCAEC1}"/>
          </ac:picMkLst>
        </pc:picChg>
        <pc:picChg chg="add del mod">
          <ac:chgData name="然 陈" userId="c6e856d6-21b1-4e63-b589-765e1f5d643d" providerId="ADAL" clId="{4AE01398-E3F1-490E-9F9B-4AE7A445F6E2}" dt="2021-09-08T13:53:33.434" v="11166" actId="478"/>
          <ac:picMkLst>
            <pc:docMk/>
            <pc:sldMk cId="2220601062" sldId="288"/>
            <ac:picMk id="38" creationId="{63D7E883-273A-4B46-8F70-8B918743D5C2}"/>
          </ac:picMkLst>
        </pc:picChg>
        <pc:cxnChg chg="add mod">
          <ac:chgData name="然 陈" userId="c6e856d6-21b1-4e63-b589-765e1f5d643d" providerId="ADAL" clId="{4AE01398-E3F1-490E-9F9B-4AE7A445F6E2}" dt="2021-09-04T09:14:51.968" v="3964" actId="1076"/>
          <ac:cxnSpMkLst>
            <pc:docMk/>
            <pc:sldMk cId="2220601062" sldId="288"/>
            <ac:cxnSpMk id="3" creationId="{84A88029-54F3-4C69-8A3D-3AFD24752BCC}"/>
          </ac:cxnSpMkLst>
        </pc:cxnChg>
        <pc:cxnChg chg="add del mod">
          <ac:chgData name="然 陈" userId="c6e856d6-21b1-4e63-b589-765e1f5d643d" providerId="ADAL" clId="{4AE01398-E3F1-490E-9F9B-4AE7A445F6E2}" dt="2021-09-04T09:15:07.735" v="3968" actId="478"/>
          <ac:cxnSpMkLst>
            <pc:docMk/>
            <pc:sldMk cId="2220601062" sldId="288"/>
            <ac:cxnSpMk id="35" creationId="{98C86581-F198-4FA3-B609-C99654A7E11D}"/>
          </ac:cxnSpMkLst>
        </pc:cxnChg>
        <pc:cxnChg chg="add mod">
          <ac:chgData name="然 陈" userId="c6e856d6-21b1-4e63-b589-765e1f5d643d" providerId="ADAL" clId="{4AE01398-E3F1-490E-9F9B-4AE7A445F6E2}" dt="2021-09-04T09:15:18.763" v="4021" actId="1038"/>
          <ac:cxnSpMkLst>
            <pc:docMk/>
            <pc:sldMk cId="2220601062" sldId="288"/>
            <ac:cxnSpMk id="36" creationId="{260EA2C7-5503-4E78-8B98-B3A898E2C69B}"/>
          </ac:cxnSpMkLst>
        </pc:cxnChg>
      </pc:sldChg>
      <pc:sldChg chg="addSp delSp modSp add addAnim delAnim modAnim modNotesTx">
        <pc:chgData name="然 陈" userId="c6e856d6-21b1-4e63-b589-765e1f5d643d" providerId="ADAL" clId="{4AE01398-E3F1-490E-9F9B-4AE7A445F6E2}" dt="2021-09-10T10:09:24.584" v="13220"/>
        <pc:sldMkLst>
          <pc:docMk/>
          <pc:sldMk cId="1502126527" sldId="289"/>
        </pc:sldMkLst>
        <pc:spChg chg="add 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2" creationId="{A6630EB6-2262-4BE8-8D61-DA9217F1AEB1}"/>
          </ac:spMkLst>
        </pc:spChg>
        <pc:spChg chg="add">
          <ac:chgData name="然 陈" userId="c6e856d6-21b1-4e63-b589-765e1f5d643d" providerId="ADAL" clId="{4AE01398-E3F1-490E-9F9B-4AE7A445F6E2}" dt="2021-09-10T10:09:24.584" v="13220"/>
          <ac:spMkLst>
            <pc:docMk/>
            <pc:sldMk cId="1502126527" sldId="289"/>
            <ac:spMk id="7" creationId="{3EA8D220-480A-4375-A8E0-25DEAEF276F3}"/>
          </ac:spMkLst>
        </pc:spChg>
        <pc:spChg chg="add del mod">
          <ac:chgData name="然 陈" userId="c6e856d6-21b1-4e63-b589-765e1f5d643d" providerId="ADAL" clId="{4AE01398-E3F1-490E-9F9B-4AE7A445F6E2}" dt="2021-09-08T13:54:38.730" v="11169" actId="478"/>
          <ac:spMkLst>
            <pc:docMk/>
            <pc:sldMk cId="1502126527" sldId="289"/>
            <ac:spMk id="7" creationId="{6997D147-C220-442A-A51C-3962A29CA472}"/>
          </ac:spMkLst>
        </pc:spChg>
        <pc:spChg chg="add del mod">
          <ac:chgData name="然 陈" userId="c6e856d6-21b1-4e63-b589-765e1f5d643d" providerId="ADAL" clId="{4AE01398-E3F1-490E-9F9B-4AE7A445F6E2}" dt="2021-09-08T13:54:36.734" v="11168" actId="478"/>
          <ac:spMkLst>
            <pc:docMk/>
            <pc:sldMk cId="1502126527" sldId="289"/>
            <ac:spMk id="8" creationId="{ED45E66E-DC9F-4405-AD1B-C4DD974C582C}"/>
          </ac:spMkLst>
        </pc:spChg>
        <pc:spChg chg="add">
          <ac:chgData name="然 陈" userId="c6e856d6-21b1-4e63-b589-765e1f5d643d" providerId="ADAL" clId="{4AE01398-E3F1-490E-9F9B-4AE7A445F6E2}" dt="2021-09-10T10:09:24.584" v="13220"/>
          <ac:spMkLst>
            <pc:docMk/>
            <pc:sldMk cId="1502126527" sldId="289"/>
            <ac:spMk id="8" creationId="{FC7C95D2-E381-4F68-8852-81B85379343E}"/>
          </ac:spMkLst>
        </pc:spChg>
        <pc:spChg chg="add del mod">
          <ac:chgData name="然 陈" userId="c6e856d6-21b1-4e63-b589-765e1f5d643d" providerId="ADAL" clId="{4AE01398-E3F1-490E-9F9B-4AE7A445F6E2}" dt="2021-09-04T09:30:38.799" v="4276" actId="478"/>
          <ac:spMkLst>
            <pc:docMk/>
            <pc:sldMk cId="1502126527" sldId="289"/>
            <ac:spMk id="9" creationId="{1CAD9A7D-ACC3-454E-B8C1-1A5B27C816F0}"/>
          </ac:spMkLst>
        </pc:spChg>
        <pc:spChg chg="add">
          <ac:chgData name="然 陈" userId="c6e856d6-21b1-4e63-b589-765e1f5d643d" providerId="ADAL" clId="{4AE01398-E3F1-490E-9F9B-4AE7A445F6E2}" dt="2021-09-10T10:09:24.584" v="13220"/>
          <ac:spMkLst>
            <pc:docMk/>
            <pc:sldMk cId="1502126527" sldId="289"/>
            <ac:spMk id="9" creationId="{57DC82AB-90C7-40A4-9E32-6A28D21ABBCB}"/>
          </ac:spMkLst>
        </pc:spChg>
        <pc:spChg chg="add del mod">
          <ac:chgData name="然 陈" userId="c6e856d6-21b1-4e63-b589-765e1f5d643d" providerId="ADAL" clId="{4AE01398-E3F1-490E-9F9B-4AE7A445F6E2}" dt="2021-09-08T13:54:36.734" v="11168" actId="478"/>
          <ac:spMkLst>
            <pc:docMk/>
            <pc:sldMk cId="1502126527" sldId="289"/>
            <ac:spMk id="10" creationId="{16A77D88-FC21-4830-A053-F6F2BDE9BA0B}"/>
          </ac:spMkLst>
        </pc:spChg>
        <pc:spChg chg="add del mod">
          <ac:chgData name="然 陈" userId="c6e856d6-21b1-4e63-b589-765e1f5d643d" providerId="ADAL" clId="{4AE01398-E3F1-490E-9F9B-4AE7A445F6E2}" dt="2021-09-08T13:54:36.734" v="11168" actId="478"/>
          <ac:spMkLst>
            <pc:docMk/>
            <pc:sldMk cId="1502126527" sldId="289"/>
            <ac:spMk id="12" creationId="{FF11EB89-4651-4AD8-8513-5348AFBEDC6D}"/>
          </ac:spMkLst>
        </pc:spChg>
        <pc:spChg chg="add del mod">
          <ac:chgData name="然 陈" userId="c6e856d6-21b1-4e63-b589-765e1f5d643d" providerId="ADAL" clId="{4AE01398-E3F1-490E-9F9B-4AE7A445F6E2}" dt="2021-09-08T13:54:36.734" v="11168" actId="478"/>
          <ac:spMkLst>
            <pc:docMk/>
            <pc:sldMk cId="1502126527" sldId="289"/>
            <ac:spMk id="14" creationId="{BF3F6872-2DB4-4B8C-9034-704FB0185439}"/>
          </ac:spMkLst>
        </pc:spChg>
        <pc:spChg chg="add del mod">
          <ac:chgData name="然 陈" userId="c6e856d6-21b1-4e63-b589-765e1f5d643d" providerId="ADAL" clId="{4AE01398-E3F1-490E-9F9B-4AE7A445F6E2}" dt="2021-09-08T13:54:36.734" v="11168" actId="478"/>
          <ac:spMkLst>
            <pc:docMk/>
            <pc:sldMk cId="1502126527" sldId="289"/>
            <ac:spMk id="16" creationId="{C81281B4-5C28-41A4-AC33-727C1D45D74E}"/>
          </ac:spMkLst>
        </pc:spChg>
        <pc:spChg chg="add del mod">
          <ac:chgData name="然 陈" userId="c6e856d6-21b1-4e63-b589-765e1f5d643d" providerId="ADAL" clId="{4AE01398-E3F1-490E-9F9B-4AE7A445F6E2}" dt="2021-09-08T13:54:36.734" v="11168" actId="478"/>
          <ac:spMkLst>
            <pc:docMk/>
            <pc:sldMk cId="1502126527" sldId="289"/>
            <ac:spMk id="17" creationId="{46ED9056-F760-41ED-972D-CEE49F0E126B}"/>
          </ac:spMkLst>
        </pc:spChg>
        <pc:spChg chg="add del mod">
          <ac:chgData name="然 陈" userId="c6e856d6-21b1-4e63-b589-765e1f5d643d" providerId="ADAL" clId="{4AE01398-E3F1-490E-9F9B-4AE7A445F6E2}" dt="2021-09-08T13:54:36.734" v="11168" actId="478"/>
          <ac:spMkLst>
            <pc:docMk/>
            <pc:sldMk cId="1502126527" sldId="289"/>
            <ac:spMk id="19" creationId="{E1A1FDAE-8D78-4B72-863B-255D1C30A3E8}"/>
          </ac:spMkLst>
        </pc:spChg>
        <pc:spChg chg="add del mod">
          <ac:chgData name="然 陈" userId="c6e856d6-21b1-4e63-b589-765e1f5d643d" providerId="ADAL" clId="{4AE01398-E3F1-490E-9F9B-4AE7A445F6E2}" dt="2021-09-08T13:54:36.734" v="11168" actId="478"/>
          <ac:spMkLst>
            <pc:docMk/>
            <pc:sldMk cId="1502126527" sldId="289"/>
            <ac:spMk id="20" creationId="{AB40910A-9BE3-4D53-B0A5-E2B655C211D3}"/>
          </ac:spMkLst>
        </pc:spChg>
        <pc:spChg chg="add del mod">
          <ac:chgData name="然 陈" userId="c6e856d6-21b1-4e63-b589-765e1f5d643d" providerId="ADAL" clId="{4AE01398-E3F1-490E-9F9B-4AE7A445F6E2}" dt="2021-09-08T13:54:58.292" v="11170" actId="478"/>
          <ac:spMkLst>
            <pc:docMk/>
            <pc:sldMk cId="1502126527" sldId="289"/>
            <ac:spMk id="21" creationId="{FBD177FF-8983-4274-86F3-3F83AABB5D8B}"/>
          </ac:spMkLst>
        </pc:spChg>
        <pc:spChg chg="add del mod">
          <ac:chgData name="然 陈" userId="c6e856d6-21b1-4e63-b589-765e1f5d643d" providerId="ADAL" clId="{4AE01398-E3F1-490E-9F9B-4AE7A445F6E2}" dt="2021-09-08T13:55:36.321" v="11214" actId="478"/>
          <ac:spMkLst>
            <pc:docMk/>
            <pc:sldMk cId="1502126527" sldId="289"/>
            <ac:spMk id="22" creationId="{177A9D7C-7A87-48DB-8F9E-9F7E7B3230B2}"/>
          </ac:spMkLst>
        </pc:spChg>
        <pc:spChg chg="add mod">
          <ac:chgData name="然 陈" userId="c6e856d6-21b1-4e63-b589-765e1f5d643d" providerId="ADAL" clId="{4AE01398-E3F1-490E-9F9B-4AE7A445F6E2}" dt="2021-09-08T14:02:04.295" v="11537" actId="1076"/>
          <ac:spMkLst>
            <pc:docMk/>
            <pc:sldMk cId="1502126527" sldId="289"/>
            <ac:spMk id="23" creationId="{CB8F3B85-6006-469A-B8F7-3E833B899566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31" creationId="{08032608-3DDF-4138-AA8D-A47F79AABCD7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32" creationId="{719ECE85-80EA-492F-9FC3-EC944245413B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34" creationId="{090D58E1-F551-4D4F-99C3-1521BD995630}"/>
          </ac:spMkLst>
        </pc:spChg>
        <pc:spChg chg="add 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35" creationId="{32B00F10-1026-40C5-904A-A3F2E6DB296D}"/>
          </ac:spMkLst>
        </pc:spChg>
        <pc:spChg chg="del">
          <ac:chgData name="然 陈" userId="c6e856d6-21b1-4e63-b589-765e1f5d643d" providerId="ADAL" clId="{4AE01398-E3F1-490E-9F9B-4AE7A445F6E2}" dt="2021-09-04T09:28:32.397" v="4214" actId="478"/>
          <ac:spMkLst>
            <pc:docMk/>
            <pc:sldMk cId="1502126527" sldId="289"/>
            <ac:spMk id="37" creationId="{8C5C247F-9301-495D-BB95-76694F685905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56" creationId="{DA7C65CC-A5C2-40E8-8162-36BE03C46175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57" creationId="{EE0E3E8F-280B-4748-83EC-4DEB2BD16D84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58" creationId="{D6BFAEBC-203D-4F8C-B651-1EC6FB3BF53D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59" creationId="{9FF86226-5095-4C44-B60B-00A446B0BBE7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60" creationId="{5EFE9908-5CA2-409F-914C-95B8A76FC832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61" creationId="{78C040BB-2412-47DF-87F6-93A670A8D56D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62" creationId="{298340DD-8588-468F-8C5C-1B525DEBA8EC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63" creationId="{49D93117-137A-487D-8710-9EEEBEB03B14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64" creationId="{EDEF34CB-9292-4C0E-A90A-2228FDB6FD2C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65" creationId="{FA84B5AD-F816-4667-A8AF-F4BDA8945CAF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66" creationId="{17F8C3F4-5F68-46C1-A079-99198A44C2E6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67" creationId="{95832A20-DB07-46C1-8972-5337E2C4D088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68" creationId="{5BA03F8E-CBC4-49AD-9D67-984642279721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69" creationId="{01F1EE39-B32D-417F-A042-FF8905A38FFE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71" creationId="{88B1C251-7238-4BD7-92C7-B51BD9D47AA1}"/>
          </ac:spMkLst>
        </pc:spChg>
        <pc:spChg chg="del mod">
          <ac:chgData name="然 陈" userId="c6e856d6-21b1-4e63-b589-765e1f5d643d" providerId="ADAL" clId="{4AE01398-E3F1-490E-9F9B-4AE7A445F6E2}" dt="2021-09-04T09:30:24.262" v="4274" actId="478"/>
          <ac:spMkLst>
            <pc:docMk/>
            <pc:sldMk cId="1502126527" sldId="289"/>
            <ac:spMk id="77" creationId="{F42A8180-705B-4076-ABCC-366E59768BBE}"/>
          </ac:spMkLst>
        </pc:spChg>
        <pc:grpChg chg="del mod">
          <ac:chgData name="然 陈" userId="c6e856d6-21b1-4e63-b589-765e1f5d643d" providerId="ADAL" clId="{4AE01398-E3F1-490E-9F9B-4AE7A445F6E2}" dt="2021-09-04T09:30:24.262" v="4274" actId="478"/>
          <ac:grpSpMkLst>
            <pc:docMk/>
            <pc:sldMk cId="1502126527" sldId="289"/>
            <ac:grpSpMk id="8" creationId="{5A5F9C37-2968-4016-AF74-BE394140DEF2}"/>
          </ac:grpSpMkLst>
        </pc:grpChg>
        <pc:picChg chg="add del mod">
          <ac:chgData name="然 陈" userId="c6e856d6-21b1-4e63-b589-765e1f5d643d" providerId="ADAL" clId="{4AE01398-E3F1-490E-9F9B-4AE7A445F6E2}" dt="2021-09-07T06:45:24.346" v="4499"/>
          <ac:picMkLst>
            <pc:docMk/>
            <pc:sldMk cId="1502126527" sldId="289"/>
            <ac:picMk id="2" creationId="{6A6F1BF6-682E-4D8E-953F-56B70C444A00}"/>
          </ac:picMkLst>
        </pc:picChg>
        <pc:picChg chg="add del mod">
          <ac:chgData name="然 陈" userId="c6e856d6-21b1-4e63-b589-765e1f5d643d" providerId="ADAL" clId="{4AE01398-E3F1-490E-9F9B-4AE7A445F6E2}" dt="2021-09-08T13:54:36.734" v="11168" actId="478"/>
          <ac:picMkLst>
            <pc:docMk/>
            <pc:sldMk cId="1502126527" sldId="289"/>
            <ac:picMk id="3" creationId="{CB61A356-D454-4DEB-9482-171D5A5719EE}"/>
          </ac:picMkLst>
        </pc:picChg>
        <pc:picChg chg="add del mod">
          <ac:chgData name="然 陈" userId="c6e856d6-21b1-4e63-b589-765e1f5d643d" providerId="ADAL" clId="{4AE01398-E3F1-490E-9F9B-4AE7A445F6E2}" dt="2021-09-08T13:54:36.734" v="11168" actId="478"/>
          <ac:picMkLst>
            <pc:docMk/>
            <pc:sldMk cId="1502126527" sldId="289"/>
            <ac:picMk id="9" creationId="{FEA63DFA-3872-4FD8-9D7A-BD22EC670C9A}"/>
          </ac:picMkLst>
        </pc:picChg>
        <pc:picChg chg="add del mod">
          <ac:chgData name="然 陈" userId="c6e856d6-21b1-4e63-b589-765e1f5d643d" providerId="ADAL" clId="{4AE01398-E3F1-490E-9F9B-4AE7A445F6E2}" dt="2021-09-08T13:54:36.734" v="11168" actId="478"/>
          <ac:picMkLst>
            <pc:docMk/>
            <pc:sldMk cId="1502126527" sldId="289"/>
            <ac:picMk id="11" creationId="{8760BB7D-94E0-48E5-96B8-AB953EA69F49}"/>
          </ac:picMkLst>
        </pc:picChg>
        <pc:picChg chg="add del mod">
          <ac:chgData name="然 陈" userId="c6e856d6-21b1-4e63-b589-765e1f5d643d" providerId="ADAL" clId="{4AE01398-E3F1-490E-9F9B-4AE7A445F6E2}" dt="2021-09-08T13:54:36.734" v="11168" actId="478"/>
          <ac:picMkLst>
            <pc:docMk/>
            <pc:sldMk cId="1502126527" sldId="289"/>
            <ac:picMk id="13" creationId="{53EE3AA2-4896-4CDF-BB22-CF11D15FD56F}"/>
          </ac:picMkLst>
        </pc:picChg>
        <pc:picChg chg="add del mod">
          <ac:chgData name="然 陈" userId="c6e856d6-21b1-4e63-b589-765e1f5d643d" providerId="ADAL" clId="{4AE01398-E3F1-490E-9F9B-4AE7A445F6E2}" dt="2021-09-08T13:54:36.734" v="11168" actId="478"/>
          <ac:picMkLst>
            <pc:docMk/>
            <pc:sldMk cId="1502126527" sldId="289"/>
            <ac:picMk id="15" creationId="{FFE6DA74-284A-4ADF-933A-153DA78D52B2}"/>
          </ac:picMkLst>
        </pc:picChg>
        <pc:picChg chg="add del mod">
          <ac:chgData name="然 陈" userId="c6e856d6-21b1-4e63-b589-765e1f5d643d" providerId="ADAL" clId="{4AE01398-E3F1-490E-9F9B-4AE7A445F6E2}" dt="2021-09-08T13:54:36.734" v="11168" actId="478"/>
          <ac:picMkLst>
            <pc:docMk/>
            <pc:sldMk cId="1502126527" sldId="289"/>
            <ac:picMk id="18" creationId="{D74EAC91-D84A-4822-A919-EBFBB4AEDDC6}"/>
          </ac:picMkLst>
        </pc:picChg>
        <pc:picChg chg="add mod">
          <ac:chgData name="然 陈" userId="c6e856d6-21b1-4e63-b589-765e1f5d643d" providerId="ADAL" clId="{4AE01398-E3F1-490E-9F9B-4AE7A445F6E2}" dt="2021-09-07T11:12:20.264" v="4739"/>
          <ac:picMkLst>
            <pc:docMk/>
            <pc:sldMk cId="1502126527" sldId="289"/>
            <ac:picMk id="21" creationId="{CC30268D-0606-4DF3-845A-74DFDF7B4246}"/>
          </ac:picMkLst>
        </pc:picChg>
        <pc:picChg chg="add del mod">
          <ac:chgData name="然 陈" userId="c6e856d6-21b1-4e63-b589-765e1f5d643d" providerId="ADAL" clId="{4AE01398-E3F1-490E-9F9B-4AE7A445F6E2}" dt="2021-09-08T14:01:57.952" v="11536" actId="478"/>
          <ac:picMkLst>
            <pc:docMk/>
            <pc:sldMk cId="1502126527" sldId="289"/>
            <ac:picMk id="24" creationId="{E6808DB6-8910-43F4-8CF8-1973339EC421}"/>
          </ac:picMkLst>
        </pc:picChg>
        <pc:picChg chg="del mod">
          <ac:chgData name="然 陈" userId="c6e856d6-21b1-4e63-b589-765e1f5d643d" providerId="ADAL" clId="{4AE01398-E3F1-490E-9F9B-4AE7A445F6E2}" dt="2021-09-04T09:30:24.262" v="4274" actId="478"/>
          <ac:picMkLst>
            <pc:docMk/>
            <pc:sldMk cId="1502126527" sldId="289"/>
            <ac:picMk id="28" creationId="{88D2594B-260E-448B-B40D-B22AD9333D29}"/>
          </ac:picMkLst>
        </pc:picChg>
        <pc:picChg chg="del mod">
          <ac:chgData name="然 陈" userId="c6e856d6-21b1-4e63-b589-765e1f5d643d" providerId="ADAL" clId="{4AE01398-E3F1-490E-9F9B-4AE7A445F6E2}" dt="2021-09-04T09:30:24.262" v="4274" actId="478"/>
          <ac:picMkLst>
            <pc:docMk/>
            <pc:sldMk cId="1502126527" sldId="289"/>
            <ac:picMk id="33" creationId="{29A63A3D-3A18-40AE-86BC-E2EA6F58A5E7}"/>
          </ac:picMkLst>
        </pc:picChg>
        <pc:cxnChg chg="del mod">
          <ac:chgData name="然 陈" userId="c6e856d6-21b1-4e63-b589-765e1f5d643d" providerId="ADAL" clId="{4AE01398-E3F1-490E-9F9B-4AE7A445F6E2}" dt="2021-09-04T09:30:24.262" v="4274" actId="478"/>
          <ac:cxnSpMkLst>
            <pc:docMk/>
            <pc:sldMk cId="1502126527" sldId="289"/>
            <ac:cxnSpMk id="3" creationId="{84A88029-54F3-4C69-8A3D-3AFD24752BCC}"/>
          </ac:cxnSpMkLst>
        </pc:cxnChg>
        <pc:cxnChg chg="del mod">
          <ac:chgData name="然 陈" userId="c6e856d6-21b1-4e63-b589-765e1f5d643d" providerId="ADAL" clId="{4AE01398-E3F1-490E-9F9B-4AE7A445F6E2}" dt="2021-09-04T09:30:24.262" v="4274" actId="478"/>
          <ac:cxnSpMkLst>
            <pc:docMk/>
            <pc:sldMk cId="1502126527" sldId="289"/>
            <ac:cxnSpMk id="36" creationId="{260EA2C7-5503-4E78-8B98-B3A898E2C69B}"/>
          </ac:cxnSpMkLst>
        </pc:cxnChg>
        <pc:cxnChg chg="mod">
          <ac:chgData name="然 陈" userId="c6e856d6-21b1-4e63-b589-765e1f5d643d" providerId="ADAL" clId="{4AE01398-E3F1-490E-9F9B-4AE7A445F6E2}" dt="2021-09-04T09:30:24.262" v="4274" actId="478"/>
          <ac:cxnSpMkLst>
            <pc:docMk/>
            <pc:sldMk cId="1502126527" sldId="289"/>
            <ac:cxnSpMk id="73" creationId="{3CB5D3D0-1132-47FB-9085-8E30749167C2}"/>
          </ac:cxnSpMkLst>
        </pc:cxnChg>
      </pc:sldChg>
      <pc:sldChg chg="addSp delSp modSp add modTransition addAnim delAnim modAnim modNotesTx">
        <pc:chgData name="然 陈" userId="c6e856d6-21b1-4e63-b589-765e1f5d643d" providerId="ADAL" clId="{4AE01398-E3F1-490E-9F9B-4AE7A445F6E2}" dt="2021-09-10T10:11:32.338" v="13234"/>
        <pc:sldMkLst>
          <pc:docMk/>
          <pc:sldMk cId="1900251075" sldId="295"/>
        </pc:sldMkLst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7" creationId="{9479C950-5C1B-494C-9061-FCA8EDD80EF2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8" creationId="{926548FC-9E48-4F2D-AB76-F292E3A4ACEB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9" creationId="{66A89FFD-B3AF-4DE4-96D4-EFBD28D463E2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10" creationId="{3E221F74-F2A7-47EB-8046-6F856838D858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11" creationId="{B692171E-475F-4FCE-8A0A-348886F2EC65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12" creationId="{056C2052-128E-4301-B214-C1D0200730C2}"/>
          </ac:spMkLst>
        </pc:spChg>
        <pc:spChg chg="add">
          <ac:chgData name="然 陈" userId="c6e856d6-21b1-4e63-b589-765e1f5d643d" providerId="ADAL" clId="{4AE01398-E3F1-490E-9F9B-4AE7A445F6E2}" dt="2021-09-10T10:11:32.338" v="13234"/>
          <ac:spMkLst>
            <pc:docMk/>
            <pc:sldMk cId="1900251075" sldId="295"/>
            <ac:spMk id="13" creationId="{567D0F64-A288-472D-B29F-147271B81714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13" creationId="{A9776A3B-AAF6-4A17-BD0B-F35DE52838DB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14" creationId="{45B74C6F-A406-4719-9E75-8C64E67ABD9F}"/>
          </ac:spMkLst>
        </pc:spChg>
        <pc:spChg chg="add">
          <ac:chgData name="然 陈" userId="c6e856d6-21b1-4e63-b589-765e1f5d643d" providerId="ADAL" clId="{4AE01398-E3F1-490E-9F9B-4AE7A445F6E2}" dt="2021-09-10T10:11:32.338" v="13234"/>
          <ac:spMkLst>
            <pc:docMk/>
            <pc:sldMk cId="1900251075" sldId="295"/>
            <ac:spMk id="14" creationId="{83A330E4-5A66-4CC1-B2BD-F78EA9A0E17C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15" creationId="{78903DF5-094F-4E99-9AC7-0E29E5FA1BA1}"/>
          </ac:spMkLst>
        </pc:spChg>
        <pc:spChg chg="add">
          <ac:chgData name="然 陈" userId="c6e856d6-21b1-4e63-b589-765e1f5d643d" providerId="ADAL" clId="{4AE01398-E3F1-490E-9F9B-4AE7A445F6E2}" dt="2021-09-10T10:11:32.338" v="13234"/>
          <ac:spMkLst>
            <pc:docMk/>
            <pc:sldMk cId="1900251075" sldId="295"/>
            <ac:spMk id="15" creationId="{A7EFBC4F-14DF-4223-B08C-F0143C990C7A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16" creationId="{76A6289A-3B8C-4859-ABD2-F93AD8E9A2D7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17" creationId="{B6931DD7-E0D6-47DC-812C-7ECE8C38E0A4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18" creationId="{4301A33A-55D0-47A8-A56B-19C98CA13B06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19" creationId="{6FC9498A-7C5B-4156-99F0-EFB681243788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20" creationId="{94947DB7-8F4F-46FE-9C6D-622279C0CE11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21" creationId="{60FD0688-2B97-4091-A8E8-2E962EA018DE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26" creationId="{93AD5130-20FE-4062-8B1E-A1E49B79874F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28" creationId="{8A53B251-FE41-4FFE-B78C-5AED76A41525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29" creationId="{3E602D52-BEDE-4064-8DE3-9FF3F6AE6A0F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31" creationId="{FCBE2582-C999-4446-B141-E0BD6136070A}"/>
          </ac:spMkLst>
        </pc:spChg>
        <pc:spChg chg="add del mod">
          <ac:chgData name="然 陈" userId="c6e856d6-21b1-4e63-b589-765e1f5d643d" providerId="ADAL" clId="{4AE01398-E3F1-490E-9F9B-4AE7A445F6E2}" dt="2021-09-07T11:44:58.898" v="5017" actId="478"/>
          <ac:spMkLst>
            <pc:docMk/>
            <pc:sldMk cId="1900251075" sldId="295"/>
            <ac:spMk id="34" creationId="{5D60B6AC-DCA3-4DD3-8C29-601D3495E9EE}"/>
          </ac:spMkLst>
        </pc:spChg>
        <pc:spChg chg="add 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36" creationId="{0666997B-0033-4B7E-A76E-BC2B9C7024BE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38" creationId="{B356B85B-5B2D-449D-8FFD-EC6C471383D9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39" creationId="{A3122180-1653-46C8-98C6-EE366226AFD4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40" creationId="{0B7ED2C3-5021-4DDD-A956-8AAA5BE357ED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41" creationId="{A90506BD-C5E8-460E-8AE8-A3353ADD4CC4}"/>
          </ac:spMkLst>
        </pc:spChg>
        <pc:spChg chg="del">
          <ac:chgData name="然 陈" userId="c6e856d6-21b1-4e63-b589-765e1f5d643d" providerId="ADAL" clId="{4AE01398-E3F1-490E-9F9B-4AE7A445F6E2}" dt="2021-09-07T11:40:30.898" v="4970" actId="478"/>
          <ac:spMkLst>
            <pc:docMk/>
            <pc:sldMk cId="1900251075" sldId="295"/>
            <ac:spMk id="42" creationId="{E489E912-962A-4D76-A746-C9236BAF890E}"/>
          </ac:spMkLst>
        </pc:spChg>
        <pc:spChg chg="mod">
          <ac:chgData name="然 陈" userId="c6e856d6-21b1-4e63-b589-765e1f5d643d" providerId="ADAL" clId="{4AE01398-E3F1-490E-9F9B-4AE7A445F6E2}" dt="2021-09-09T07:33:35.910" v="11774" actId="1037"/>
          <ac:spMkLst>
            <pc:docMk/>
            <pc:sldMk cId="1900251075" sldId="295"/>
            <ac:spMk id="43" creationId="{EC67791A-BD07-4643-BF08-DAB5B72EF6EE}"/>
          </ac:spMkLst>
        </pc:spChg>
        <pc:spChg chg="mod">
          <ac:chgData name="然 陈" userId="c6e856d6-21b1-4e63-b589-765e1f5d643d" providerId="ADAL" clId="{4AE01398-E3F1-490E-9F9B-4AE7A445F6E2}" dt="2021-09-09T07:34:19.035" v="11785" actId="1076"/>
          <ac:spMkLst>
            <pc:docMk/>
            <pc:sldMk cId="1900251075" sldId="295"/>
            <ac:spMk id="45" creationId="{07BDB675-CF2B-468B-BF46-E6988340B2F9}"/>
          </ac:spMkLst>
        </pc:spChg>
        <pc:spChg chg="del mod topLvl">
          <ac:chgData name="然 陈" userId="c6e856d6-21b1-4e63-b589-765e1f5d643d" providerId="ADAL" clId="{4AE01398-E3F1-490E-9F9B-4AE7A445F6E2}" dt="2021-09-07T11:56:40.296" v="5389" actId="478"/>
          <ac:spMkLst>
            <pc:docMk/>
            <pc:sldMk cId="1900251075" sldId="295"/>
            <ac:spMk id="46" creationId="{C3A47357-5D14-41CD-ACD6-A0FA0109B639}"/>
          </ac:spMkLst>
        </pc:spChg>
        <pc:spChg chg="del mod topLvl">
          <ac:chgData name="然 陈" userId="c6e856d6-21b1-4e63-b589-765e1f5d643d" providerId="ADAL" clId="{4AE01398-E3F1-490E-9F9B-4AE7A445F6E2}" dt="2021-09-07T11:56:40.296" v="5389" actId="478"/>
          <ac:spMkLst>
            <pc:docMk/>
            <pc:sldMk cId="1900251075" sldId="295"/>
            <ac:spMk id="47" creationId="{3382505F-8421-4C78-ADE8-1385205803EE}"/>
          </ac:spMkLst>
        </pc:spChg>
        <pc:spChg chg="add mod">
          <ac:chgData name="然 陈" userId="c6e856d6-21b1-4e63-b589-765e1f5d643d" providerId="ADAL" clId="{4AE01398-E3F1-490E-9F9B-4AE7A445F6E2}" dt="2021-09-09T07:33:35.910" v="11774" actId="1037"/>
          <ac:spMkLst>
            <pc:docMk/>
            <pc:sldMk cId="1900251075" sldId="295"/>
            <ac:spMk id="48" creationId="{4CD31DA0-A16E-4C52-955C-6268C7BD60EC}"/>
          </ac:spMkLst>
        </pc:spChg>
        <pc:spChg chg="add mod">
          <ac:chgData name="然 陈" userId="c6e856d6-21b1-4e63-b589-765e1f5d643d" providerId="ADAL" clId="{4AE01398-E3F1-490E-9F9B-4AE7A445F6E2}" dt="2021-09-09T07:33:35.910" v="11774" actId="1037"/>
          <ac:spMkLst>
            <pc:docMk/>
            <pc:sldMk cId="1900251075" sldId="295"/>
            <ac:spMk id="49" creationId="{7E6362E7-BFCA-40B1-99A3-49AF65A19776}"/>
          </ac:spMkLst>
        </pc:spChg>
        <pc:spChg chg="add del mod">
          <ac:chgData name="然 陈" userId="c6e856d6-21b1-4e63-b589-765e1f5d643d" providerId="ADAL" clId="{4AE01398-E3F1-490E-9F9B-4AE7A445F6E2}" dt="2021-09-07T11:49:09.303" v="5125" actId="478"/>
          <ac:spMkLst>
            <pc:docMk/>
            <pc:sldMk cId="1900251075" sldId="295"/>
            <ac:spMk id="50" creationId="{F7C898F0-5482-4377-A71E-DDC691269748}"/>
          </ac:spMkLst>
        </pc:spChg>
        <pc:spChg chg="add mod ord">
          <ac:chgData name="然 陈" userId="c6e856d6-21b1-4e63-b589-765e1f5d643d" providerId="ADAL" clId="{4AE01398-E3F1-490E-9F9B-4AE7A445F6E2}" dt="2021-09-09T07:33:35.910" v="11774" actId="1037"/>
          <ac:spMkLst>
            <pc:docMk/>
            <pc:sldMk cId="1900251075" sldId="295"/>
            <ac:spMk id="51" creationId="{649C3D2B-0626-460E-A2F3-1CC5E6805F87}"/>
          </ac:spMkLst>
        </pc:spChg>
        <pc:spChg chg="add del mod">
          <ac:chgData name="然 陈" userId="c6e856d6-21b1-4e63-b589-765e1f5d643d" providerId="ADAL" clId="{4AE01398-E3F1-490E-9F9B-4AE7A445F6E2}" dt="2021-09-07T11:50:16.209" v="5146" actId="478"/>
          <ac:spMkLst>
            <pc:docMk/>
            <pc:sldMk cId="1900251075" sldId="295"/>
            <ac:spMk id="52" creationId="{A62BF3E0-7C36-4143-B195-72B08CEADC71}"/>
          </ac:spMkLst>
        </pc:spChg>
        <pc:spChg chg="add del mod">
          <ac:chgData name="然 陈" userId="c6e856d6-21b1-4e63-b589-765e1f5d643d" providerId="ADAL" clId="{4AE01398-E3F1-490E-9F9B-4AE7A445F6E2}" dt="2021-09-07T11:50:16.703" v="5147" actId="478"/>
          <ac:spMkLst>
            <pc:docMk/>
            <pc:sldMk cId="1900251075" sldId="295"/>
            <ac:spMk id="53" creationId="{D3CC869D-AE45-4303-917B-FE22FDB701BC}"/>
          </ac:spMkLst>
        </pc:spChg>
        <pc:spChg chg="add del">
          <ac:chgData name="然 陈" userId="c6e856d6-21b1-4e63-b589-765e1f5d643d" providerId="ADAL" clId="{4AE01398-E3F1-490E-9F9B-4AE7A445F6E2}" dt="2021-09-07T11:50:13.619" v="5144"/>
          <ac:spMkLst>
            <pc:docMk/>
            <pc:sldMk cId="1900251075" sldId="295"/>
            <ac:spMk id="54" creationId="{ADF878CE-278C-46E6-A6AF-B4513411A929}"/>
          </ac:spMkLst>
        </pc:spChg>
        <pc:spChg chg="add del mod">
          <ac:chgData name="然 陈" userId="c6e856d6-21b1-4e63-b589-765e1f5d643d" providerId="ADAL" clId="{4AE01398-E3F1-490E-9F9B-4AE7A445F6E2}" dt="2021-09-07T11:50:25.022" v="5151"/>
          <ac:spMkLst>
            <pc:docMk/>
            <pc:sldMk cId="1900251075" sldId="295"/>
            <ac:spMk id="55" creationId="{F8F46F11-0373-4D9E-8E67-3C2150487CE9}"/>
          </ac:spMkLst>
        </pc:spChg>
        <pc:spChg chg="add del mod">
          <ac:chgData name="然 陈" userId="c6e856d6-21b1-4e63-b589-765e1f5d643d" providerId="ADAL" clId="{4AE01398-E3F1-490E-9F9B-4AE7A445F6E2}" dt="2021-09-07T11:50:25.022" v="5151"/>
          <ac:spMkLst>
            <pc:docMk/>
            <pc:sldMk cId="1900251075" sldId="295"/>
            <ac:spMk id="56" creationId="{CAE4B3F7-F545-416C-A94F-5ABE2E8DA819}"/>
          </ac:spMkLst>
        </pc:spChg>
        <pc:spChg chg="mod topLvl">
          <ac:chgData name="然 陈" userId="c6e856d6-21b1-4e63-b589-765e1f5d643d" providerId="ADAL" clId="{4AE01398-E3F1-490E-9F9B-4AE7A445F6E2}" dt="2021-09-07T11:58:54.759" v="5410" actId="164"/>
          <ac:spMkLst>
            <pc:docMk/>
            <pc:sldMk cId="1900251075" sldId="295"/>
            <ac:spMk id="58" creationId="{D7128CAC-63F2-4F9A-8F69-10801CA6613F}"/>
          </ac:spMkLst>
        </pc:spChg>
        <pc:spChg chg="mod topLvl">
          <ac:chgData name="然 陈" userId="c6e856d6-21b1-4e63-b589-765e1f5d643d" providerId="ADAL" clId="{4AE01398-E3F1-490E-9F9B-4AE7A445F6E2}" dt="2021-09-07T11:58:54.759" v="5410" actId="164"/>
          <ac:spMkLst>
            <pc:docMk/>
            <pc:sldMk cId="1900251075" sldId="295"/>
            <ac:spMk id="59" creationId="{C4B8E4BE-F951-405E-92AB-2616AF80A143}"/>
          </ac:spMkLst>
        </pc:spChg>
        <pc:spChg chg="mod topLvl">
          <ac:chgData name="然 陈" userId="c6e856d6-21b1-4e63-b589-765e1f5d643d" providerId="ADAL" clId="{4AE01398-E3F1-490E-9F9B-4AE7A445F6E2}" dt="2021-09-07T11:58:47.921" v="5408" actId="164"/>
          <ac:spMkLst>
            <pc:docMk/>
            <pc:sldMk cId="1900251075" sldId="295"/>
            <ac:spMk id="61" creationId="{6ED4558D-8F45-470A-9A07-3F15D03C4242}"/>
          </ac:spMkLst>
        </pc:spChg>
        <pc:spChg chg="mod topLvl">
          <ac:chgData name="然 陈" userId="c6e856d6-21b1-4e63-b589-765e1f5d643d" providerId="ADAL" clId="{4AE01398-E3F1-490E-9F9B-4AE7A445F6E2}" dt="2021-09-07T11:58:47.921" v="5408" actId="164"/>
          <ac:spMkLst>
            <pc:docMk/>
            <pc:sldMk cId="1900251075" sldId="295"/>
            <ac:spMk id="62" creationId="{81FB4FED-1E43-49FD-849B-0CBD476459A4}"/>
          </ac:spMkLst>
        </pc:spChg>
        <pc:spChg chg="add mod ord topLvl">
          <ac:chgData name="然 陈" userId="c6e856d6-21b1-4e63-b589-765e1f5d643d" providerId="ADAL" clId="{4AE01398-E3F1-490E-9F9B-4AE7A445F6E2}" dt="2021-09-09T07:33:53.387" v="11779" actId="1076"/>
          <ac:spMkLst>
            <pc:docMk/>
            <pc:sldMk cId="1900251075" sldId="295"/>
            <ac:spMk id="63" creationId="{ABB41CA2-C621-4AFB-8F82-774113835550}"/>
          </ac:spMkLst>
        </pc:spChg>
        <pc:spChg chg="add mod ord topLvl">
          <ac:chgData name="然 陈" userId="c6e856d6-21b1-4e63-b589-765e1f5d643d" providerId="ADAL" clId="{4AE01398-E3F1-490E-9F9B-4AE7A445F6E2}" dt="2021-09-09T07:33:53.387" v="11779" actId="1076"/>
          <ac:spMkLst>
            <pc:docMk/>
            <pc:sldMk cId="1900251075" sldId="295"/>
            <ac:spMk id="64" creationId="{35FC2155-6F99-46AC-AF6B-13C17E017DDB}"/>
          </ac:spMkLst>
        </pc:spChg>
        <pc:spChg chg="add mod">
          <ac:chgData name="然 陈" userId="c6e856d6-21b1-4e63-b589-765e1f5d643d" providerId="ADAL" clId="{4AE01398-E3F1-490E-9F9B-4AE7A445F6E2}" dt="2021-09-07T11:58:43.626" v="5406" actId="164"/>
          <ac:spMkLst>
            <pc:docMk/>
            <pc:sldMk cId="1900251075" sldId="295"/>
            <ac:spMk id="65" creationId="{415A320A-5A85-4492-9866-167E66E0DD3C}"/>
          </ac:spMkLst>
        </pc:spChg>
        <pc:spChg chg="add mod">
          <ac:chgData name="然 陈" userId="c6e856d6-21b1-4e63-b589-765e1f5d643d" providerId="ADAL" clId="{4AE01398-E3F1-490E-9F9B-4AE7A445F6E2}" dt="2021-09-07T11:58:43.626" v="5406" actId="164"/>
          <ac:spMkLst>
            <pc:docMk/>
            <pc:sldMk cId="1900251075" sldId="295"/>
            <ac:spMk id="66" creationId="{827C17F7-32D8-4F74-9544-5757419FB36F}"/>
          </ac:spMkLst>
        </pc:spChg>
        <pc:grpChg chg="del">
          <ac:chgData name="然 陈" userId="c6e856d6-21b1-4e63-b589-765e1f5d643d" providerId="ADAL" clId="{4AE01398-E3F1-490E-9F9B-4AE7A445F6E2}" dt="2021-09-07T11:40:30.898" v="4970" actId="478"/>
          <ac:grpSpMkLst>
            <pc:docMk/>
            <pc:sldMk cId="1900251075" sldId="295"/>
            <ac:grpSpMk id="22" creationId="{FF5D2150-3CDC-442A-96A6-461477C196C2}"/>
          </ac:grpSpMkLst>
        </pc:grpChg>
        <pc:grpChg chg="add del mod">
          <ac:chgData name="然 陈" userId="c6e856d6-21b1-4e63-b589-765e1f5d643d" providerId="ADAL" clId="{4AE01398-E3F1-490E-9F9B-4AE7A445F6E2}" dt="2021-09-07T11:52:24.933" v="5250" actId="165"/>
          <ac:grpSpMkLst>
            <pc:docMk/>
            <pc:sldMk cId="1900251075" sldId="295"/>
            <ac:grpSpMk id="35" creationId="{1250684A-29A8-431C-9D19-22F79391D2C5}"/>
          </ac:grpSpMkLst>
        </pc:grpChg>
        <pc:grpChg chg="add del mod">
          <ac:chgData name="然 陈" userId="c6e856d6-21b1-4e63-b589-765e1f5d643d" providerId="ADAL" clId="{4AE01398-E3F1-490E-9F9B-4AE7A445F6E2}" dt="2021-09-07T12:08:18.879" v="5579" actId="165"/>
          <ac:grpSpMkLst>
            <pc:docMk/>
            <pc:sldMk cId="1900251075" sldId="295"/>
            <ac:grpSpMk id="37" creationId="{C0B545D3-720D-4037-A65C-E7499B03EF58}"/>
          </ac:grpSpMkLst>
        </pc:grpChg>
        <pc:grpChg chg="add del mod">
          <ac:chgData name="然 陈" userId="c6e856d6-21b1-4e63-b589-765e1f5d643d" providerId="ADAL" clId="{4AE01398-E3F1-490E-9F9B-4AE7A445F6E2}" dt="2021-09-07T11:52:33.411" v="5253" actId="165"/>
          <ac:grpSpMkLst>
            <pc:docMk/>
            <pc:sldMk cId="1900251075" sldId="295"/>
            <ac:grpSpMk id="57" creationId="{8455A2F4-31C6-4D2B-B41E-9CC6DC3E1760}"/>
          </ac:grpSpMkLst>
        </pc:grpChg>
        <pc:grpChg chg="add del mod">
          <ac:chgData name="然 陈" userId="c6e856d6-21b1-4e63-b589-765e1f5d643d" providerId="ADAL" clId="{4AE01398-E3F1-490E-9F9B-4AE7A445F6E2}" dt="2021-09-07T11:52:27.670" v="5251" actId="165"/>
          <ac:grpSpMkLst>
            <pc:docMk/>
            <pc:sldMk cId="1900251075" sldId="295"/>
            <ac:grpSpMk id="60" creationId="{734CF94C-BF11-4236-889F-3E7CD7C0450F}"/>
          </ac:grpSpMkLst>
        </pc:grpChg>
        <pc:grpChg chg="add del mod">
          <ac:chgData name="然 陈" userId="c6e856d6-21b1-4e63-b589-765e1f5d643d" providerId="ADAL" clId="{4AE01398-E3F1-490E-9F9B-4AE7A445F6E2}" dt="2021-09-09T07:33:44.582" v="11776" actId="478"/>
          <ac:grpSpMkLst>
            <pc:docMk/>
            <pc:sldMk cId="1900251075" sldId="295"/>
            <ac:grpSpMk id="67" creationId="{0708CC06-5A70-4C2B-B5E5-6F3174E8CA61}"/>
          </ac:grpSpMkLst>
        </pc:grpChg>
        <pc:grpChg chg="add del mod">
          <ac:chgData name="然 陈" userId="c6e856d6-21b1-4e63-b589-765e1f5d643d" providerId="ADAL" clId="{4AE01398-E3F1-490E-9F9B-4AE7A445F6E2}" dt="2021-09-09T07:33:45.012" v="11777" actId="478"/>
          <ac:grpSpMkLst>
            <pc:docMk/>
            <pc:sldMk cId="1900251075" sldId="295"/>
            <ac:grpSpMk id="68" creationId="{BF2183B3-64C7-4A9A-B6D7-CC2D1B037637}"/>
          </ac:grpSpMkLst>
        </pc:grpChg>
        <pc:grpChg chg="add del mod">
          <ac:chgData name="然 陈" userId="c6e856d6-21b1-4e63-b589-765e1f5d643d" providerId="ADAL" clId="{4AE01398-E3F1-490E-9F9B-4AE7A445F6E2}" dt="2021-09-09T07:33:49.081" v="11778" actId="478"/>
          <ac:grpSpMkLst>
            <pc:docMk/>
            <pc:sldMk cId="1900251075" sldId="295"/>
            <ac:grpSpMk id="69" creationId="{E0AEF057-6708-445F-B898-98EE3C7CA9A5}"/>
          </ac:grpSpMkLst>
        </pc:grpChg>
        <pc:picChg chg="add mod">
          <ac:chgData name="然 陈" userId="c6e856d6-21b1-4e63-b589-765e1f5d643d" providerId="ADAL" clId="{4AE01398-E3F1-490E-9F9B-4AE7A445F6E2}" dt="2021-09-09T07:33:35.910" v="11774" actId="1037"/>
          <ac:picMkLst>
            <pc:docMk/>
            <pc:sldMk cId="1900251075" sldId="295"/>
            <ac:picMk id="2" creationId="{F777A67C-C078-4C15-8392-75B876C6CC16}"/>
          </ac:picMkLst>
        </pc:picChg>
        <pc:picChg chg="del">
          <ac:chgData name="然 陈" userId="c6e856d6-21b1-4e63-b589-765e1f5d643d" providerId="ADAL" clId="{4AE01398-E3F1-490E-9F9B-4AE7A445F6E2}" dt="2021-09-07T11:40:30.898" v="4970" actId="478"/>
          <ac:picMkLst>
            <pc:docMk/>
            <pc:sldMk cId="1900251075" sldId="295"/>
            <ac:picMk id="27" creationId="{1D1910A3-49DE-43D2-956E-9B3C4C4CDF16}"/>
          </ac:picMkLst>
        </pc:picChg>
        <pc:picChg chg="del">
          <ac:chgData name="然 陈" userId="c6e856d6-21b1-4e63-b589-765e1f5d643d" providerId="ADAL" clId="{4AE01398-E3F1-490E-9F9B-4AE7A445F6E2}" dt="2021-09-07T11:40:30.898" v="4970" actId="478"/>
          <ac:picMkLst>
            <pc:docMk/>
            <pc:sldMk cId="1900251075" sldId="295"/>
            <ac:picMk id="30" creationId="{CD469B40-4F46-435C-A1AC-8D0214C010B0}"/>
          </ac:picMkLst>
        </pc:picChg>
        <pc:picChg chg="del mod">
          <ac:chgData name="然 陈" userId="c6e856d6-21b1-4e63-b589-765e1f5d643d" providerId="ADAL" clId="{4AE01398-E3F1-490E-9F9B-4AE7A445F6E2}" dt="2021-09-07T11:44:56.681" v="5016" actId="478"/>
          <ac:picMkLst>
            <pc:docMk/>
            <pc:sldMk cId="1900251075" sldId="295"/>
            <ac:picMk id="44" creationId="{04371E15-1A46-470F-965A-1E1B7B122914}"/>
          </ac:picMkLst>
        </pc:picChg>
        <pc:cxnChg chg="mod">
          <ac:chgData name="然 陈" userId="c6e856d6-21b1-4e63-b589-765e1f5d643d" providerId="ADAL" clId="{4AE01398-E3F1-490E-9F9B-4AE7A445F6E2}" dt="2021-09-07T11:40:30.898" v="4970" actId="478"/>
          <ac:cxnSpMkLst>
            <pc:docMk/>
            <pc:sldMk cId="1900251075" sldId="295"/>
            <ac:cxnSpMk id="25" creationId="{5A534510-34C2-4171-9078-E05916AE9C73}"/>
          </ac:cxnSpMkLst>
        </pc:cxnChg>
        <pc:cxnChg chg="del">
          <ac:chgData name="然 陈" userId="c6e856d6-21b1-4e63-b589-765e1f5d643d" providerId="ADAL" clId="{4AE01398-E3F1-490E-9F9B-4AE7A445F6E2}" dt="2021-09-07T11:40:30.898" v="4970" actId="478"/>
          <ac:cxnSpMkLst>
            <pc:docMk/>
            <pc:sldMk cId="1900251075" sldId="295"/>
            <ac:cxnSpMk id="32" creationId="{94C14454-BA53-4E3E-87FC-43A8854C37C2}"/>
          </ac:cxnSpMkLst>
        </pc:cxnChg>
        <pc:cxnChg chg="del">
          <ac:chgData name="然 陈" userId="c6e856d6-21b1-4e63-b589-765e1f5d643d" providerId="ADAL" clId="{4AE01398-E3F1-490E-9F9B-4AE7A445F6E2}" dt="2021-09-07T11:40:30.898" v="4970" actId="478"/>
          <ac:cxnSpMkLst>
            <pc:docMk/>
            <pc:sldMk cId="1900251075" sldId="295"/>
            <ac:cxnSpMk id="33" creationId="{5761ACB2-B174-4C4A-BECD-BE0F2344FB7B}"/>
          </ac:cxnSpMkLst>
        </pc:cxnChg>
        <pc:cxnChg chg="add del mod">
          <ac:chgData name="然 陈" userId="c6e856d6-21b1-4e63-b589-765e1f5d643d" providerId="ADAL" clId="{4AE01398-E3F1-490E-9F9B-4AE7A445F6E2}" dt="2021-09-09T07:32:50.251" v="11766" actId="478"/>
          <ac:cxnSpMkLst>
            <pc:docMk/>
            <pc:sldMk cId="1900251075" sldId="295"/>
            <ac:cxnSpMk id="70" creationId="{D4D039FB-93C8-4D9A-9EF6-7F05F5885100}"/>
          </ac:cxnSpMkLst>
        </pc:cxnChg>
        <pc:cxnChg chg="add del mod">
          <ac:chgData name="然 陈" userId="c6e856d6-21b1-4e63-b589-765e1f5d643d" providerId="ADAL" clId="{4AE01398-E3F1-490E-9F9B-4AE7A445F6E2}" dt="2021-09-09T07:32:51.182" v="11767" actId="478"/>
          <ac:cxnSpMkLst>
            <pc:docMk/>
            <pc:sldMk cId="1900251075" sldId="295"/>
            <ac:cxnSpMk id="71" creationId="{20C9B7C2-29E8-4DD1-8EE9-E214E2E6091F}"/>
          </ac:cxnSpMkLst>
        </pc:cxnChg>
      </pc:sldChg>
      <pc:sldChg chg="addSp delSp modSp add ord modNotesTx">
        <pc:chgData name="然 陈" userId="c6e856d6-21b1-4e63-b589-765e1f5d643d" providerId="ADAL" clId="{4AE01398-E3F1-490E-9F9B-4AE7A445F6E2}" dt="2021-09-10T06:56:29.228" v="12883"/>
        <pc:sldMkLst>
          <pc:docMk/>
          <pc:sldMk cId="1589349232" sldId="297"/>
        </pc:sldMkLst>
        <pc:spChg chg="mod ord">
          <ac:chgData name="然 陈" userId="c6e856d6-21b1-4e63-b589-765e1f5d643d" providerId="ADAL" clId="{4AE01398-E3F1-490E-9F9B-4AE7A445F6E2}" dt="2021-09-09T08:55:40.499" v="12559" actId="14100"/>
          <ac:spMkLst>
            <pc:docMk/>
            <pc:sldMk cId="1589349232" sldId="297"/>
            <ac:spMk id="7" creationId="{DC5E119C-67D6-F64C-9DA0-A8D24606D74C}"/>
          </ac:spMkLst>
        </pc:spChg>
        <pc:spChg chg="mod">
          <ac:chgData name="然 陈" userId="c6e856d6-21b1-4e63-b589-765e1f5d643d" providerId="ADAL" clId="{4AE01398-E3F1-490E-9F9B-4AE7A445F6E2}" dt="2021-09-09T08:49:52.591" v="12510" actId="404"/>
          <ac:spMkLst>
            <pc:docMk/>
            <pc:sldMk cId="1589349232" sldId="297"/>
            <ac:spMk id="10" creationId="{3B70C90E-2418-CF4E-9596-017C83626EBD}"/>
          </ac:spMkLst>
        </pc:spChg>
        <pc:spChg chg="del">
          <ac:chgData name="然 陈" userId="c6e856d6-21b1-4e63-b589-765e1f5d643d" providerId="ADAL" clId="{4AE01398-E3F1-490E-9F9B-4AE7A445F6E2}" dt="2021-09-09T08:58:07.038" v="12573" actId="478"/>
          <ac:spMkLst>
            <pc:docMk/>
            <pc:sldMk cId="1589349232" sldId="297"/>
            <ac:spMk id="23" creationId="{149AF46E-0F7C-3C45-83BF-959719A459D7}"/>
          </ac:spMkLst>
        </pc:spChg>
        <pc:spChg chg="del">
          <ac:chgData name="然 陈" userId="c6e856d6-21b1-4e63-b589-765e1f5d643d" providerId="ADAL" clId="{4AE01398-E3F1-490E-9F9B-4AE7A445F6E2}" dt="2021-09-09T08:58:07.038" v="12573" actId="478"/>
          <ac:spMkLst>
            <pc:docMk/>
            <pc:sldMk cId="1589349232" sldId="297"/>
            <ac:spMk id="24" creationId="{AF266882-A8A8-BB4D-8924-0245F2A5D7C3}"/>
          </ac:spMkLst>
        </pc:spChg>
        <pc:spChg chg="del">
          <ac:chgData name="然 陈" userId="c6e856d6-21b1-4e63-b589-765e1f5d643d" providerId="ADAL" clId="{4AE01398-E3F1-490E-9F9B-4AE7A445F6E2}" dt="2021-09-09T08:58:07.038" v="12573" actId="478"/>
          <ac:spMkLst>
            <pc:docMk/>
            <pc:sldMk cId="1589349232" sldId="297"/>
            <ac:spMk id="25" creationId="{BD032FF3-58BE-FB4E-A067-4406BA3FDDF8}"/>
          </ac:spMkLst>
        </pc:spChg>
        <pc:spChg chg="del">
          <ac:chgData name="然 陈" userId="c6e856d6-21b1-4e63-b589-765e1f5d643d" providerId="ADAL" clId="{4AE01398-E3F1-490E-9F9B-4AE7A445F6E2}" dt="2021-09-09T08:58:07.038" v="12573" actId="478"/>
          <ac:spMkLst>
            <pc:docMk/>
            <pc:sldMk cId="1589349232" sldId="297"/>
            <ac:spMk id="26" creationId="{62D2FB3C-C52D-2041-A7DF-C5A5F9B2CF8D}"/>
          </ac:spMkLst>
        </pc:spChg>
        <pc:spChg chg="del">
          <ac:chgData name="然 陈" userId="c6e856d6-21b1-4e63-b589-765e1f5d643d" providerId="ADAL" clId="{4AE01398-E3F1-490E-9F9B-4AE7A445F6E2}" dt="2021-09-09T08:58:07.038" v="12573" actId="478"/>
          <ac:spMkLst>
            <pc:docMk/>
            <pc:sldMk cId="1589349232" sldId="297"/>
            <ac:spMk id="27" creationId="{B886F2A6-4805-454E-9E36-CBAE8B30DBEF}"/>
          </ac:spMkLst>
        </pc:spChg>
        <pc:spChg chg="del">
          <ac:chgData name="然 陈" userId="c6e856d6-21b1-4e63-b589-765e1f5d643d" providerId="ADAL" clId="{4AE01398-E3F1-490E-9F9B-4AE7A445F6E2}" dt="2021-09-09T08:58:07.038" v="12573" actId="478"/>
          <ac:spMkLst>
            <pc:docMk/>
            <pc:sldMk cId="1589349232" sldId="297"/>
            <ac:spMk id="28" creationId="{0D17A221-79AD-3E40-8FA7-FD5484B7D95A}"/>
          </ac:spMkLst>
        </pc:spChg>
        <pc:spChg chg="del">
          <ac:chgData name="然 陈" userId="c6e856d6-21b1-4e63-b589-765e1f5d643d" providerId="ADAL" clId="{4AE01398-E3F1-490E-9F9B-4AE7A445F6E2}" dt="2021-09-09T08:58:07.038" v="12573" actId="478"/>
          <ac:spMkLst>
            <pc:docMk/>
            <pc:sldMk cId="1589349232" sldId="297"/>
            <ac:spMk id="29" creationId="{BD956B02-AF9A-CE4B-9A35-996A7C77F210}"/>
          </ac:spMkLst>
        </pc:spChg>
        <pc:spChg chg="del">
          <ac:chgData name="然 陈" userId="c6e856d6-21b1-4e63-b589-765e1f5d643d" providerId="ADAL" clId="{4AE01398-E3F1-490E-9F9B-4AE7A445F6E2}" dt="2021-09-09T08:53:14.200" v="12524" actId="478"/>
          <ac:spMkLst>
            <pc:docMk/>
            <pc:sldMk cId="1589349232" sldId="297"/>
            <ac:spMk id="30" creationId="{7420880B-A6AC-E843-898E-FA625390192D}"/>
          </ac:spMkLst>
        </pc:spChg>
        <pc:spChg chg="mod">
          <ac:chgData name="然 陈" userId="c6e856d6-21b1-4e63-b589-765e1f5d643d" providerId="ADAL" clId="{4AE01398-E3F1-490E-9F9B-4AE7A445F6E2}" dt="2021-09-09T08:57:15.703" v="12572"/>
          <ac:spMkLst>
            <pc:docMk/>
            <pc:sldMk cId="1589349232" sldId="297"/>
            <ac:spMk id="31" creationId="{B2300EA4-BC32-2648-8E18-3C672CF7F445}"/>
          </ac:spMkLst>
        </pc:spChg>
        <pc:spChg chg="add mod">
          <ac:chgData name="然 陈" userId="c6e856d6-21b1-4e63-b589-765e1f5d643d" providerId="ADAL" clId="{4AE01398-E3F1-490E-9F9B-4AE7A445F6E2}" dt="2021-09-09T09:09:02.675" v="12713" actId="20577"/>
          <ac:spMkLst>
            <pc:docMk/>
            <pc:sldMk cId="1589349232" sldId="297"/>
            <ac:spMk id="54" creationId="{DB2312C7-96C7-48BD-A87B-83A8CCB3F6BF}"/>
          </ac:spMkLst>
        </pc:spChg>
        <pc:spChg chg="add mod">
          <ac:chgData name="然 陈" userId="c6e856d6-21b1-4e63-b589-765e1f5d643d" providerId="ADAL" clId="{4AE01398-E3F1-490E-9F9B-4AE7A445F6E2}" dt="2021-09-09T09:09:21.706" v="12739" actId="20577"/>
          <ac:spMkLst>
            <pc:docMk/>
            <pc:sldMk cId="1589349232" sldId="297"/>
            <ac:spMk id="55" creationId="{255EA91D-6234-471A-A9FF-9FB05BDF2AD4}"/>
          </ac:spMkLst>
        </pc:spChg>
        <pc:spChg chg="add mod">
          <ac:chgData name="然 陈" userId="c6e856d6-21b1-4e63-b589-765e1f5d643d" providerId="ADAL" clId="{4AE01398-E3F1-490E-9F9B-4AE7A445F6E2}" dt="2021-09-09T09:09:34.040" v="12755" actId="20577"/>
          <ac:spMkLst>
            <pc:docMk/>
            <pc:sldMk cId="1589349232" sldId="297"/>
            <ac:spMk id="56" creationId="{5557DBC9-2309-4C0C-B4BF-483BE50E7FE9}"/>
          </ac:spMkLst>
        </pc:spChg>
        <pc:spChg chg="add mod">
          <ac:chgData name="然 陈" userId="c6e856d6-21b1-4e63-b589-765e1f5d643d" providerId="ADAL" clId="{4AE01398-E3F1-490E-9F9B-4AE7A445F6E2}" dt="2021-09-09T10:38:22.579" v="12865" actId="1037"/>
          <ac:spMkLst>
            <pc:docMk/>
            <pc:sldMk cId="1589349232" sldId="297"/>
            <ac:spMk id="57" creationId="{3F42FD65-4DFC-4449-8D8D-1028D1266060}"/>
          </ac:spMkLst>
        </pc:spChg>
        <pc:spChg chg="add mod">
          <ac:chgData name="然 陈" userId="c6e856d6-21b1-4e63-b589-765e1f5d643d" providerId="ADAL" clId="{4AE01398-E3F1-490E-9F9B-4AE7A445F6E2}" dt="2021-09-09T09:10:19.029" v="12785" actId="20577"/>
          <ac:spMkLst>
            <pc:docMk/>
            <pc:sldMk cId="1589349232" sldId="297"/>
            <ac:spMk id="58" creationId="{C7EF4FA7-1296-4AFE-8576-5723A26BB41B}"/>
          </ac:spMkLst>
        </pc:spChg>
        <pc:spChg chg="add mod">
          <ac:chgData name="然 陈" userId="c6e856d6-21b1-4e63-b589-765e1f5d643d" providerId="ADAL" clId="{4AE01398-E3F1-490E-9F9B-4AE7A445F6E2}" dt="2021-09-09T09:10:28.139" v="12796" actId="20577"/>
          <ac:spMkLst>
            <pc:docMk/>
            <pc:sldMk cId="1589349232" sldId="297"/>
            <ac:spMk id="59" creationId="{79A53D9F-D079-4D57-9107-92262F8AE9EA}"/>
          </ac:spMkLst>
        </pc:spChg>
        <pc:spChg chg="add mod">
          <ac:chgData name="然 陈" userId="c6e856d6-21b1-4e63-b589-765e1f5d643d" providerId="ADAL" clId="{4AE01398-E3F1-490E-9F9B-4AE7A445F6E2}" dt="2021-09-09T09:10:38.119" v="12805" actId="20577"/>
          <ac:spMkLst>
            <pc:docMk/>
            <pc:sldMk cId="1589349232" sldId="297"/>
            <ac:spMk id="60" creationId="{351CA468-21AC-40EA-A89A-3EAC8A1F4345}"/>
          </ac:spMkLst>
        </pc:spChg>
        <pc:spChg chg="add del mod">
          <ac:chgData name="然 陈" userId="c6e856d6-21b1-4e63-b589-765e1f5d643d" providerId="ADAL" clId="{4AE01398-E3F1-490E-9F9B-4AE7A445F6E2}" dt="2021-09-09T08:58:22.692" v="12577" actId="478"/>
          <ac:spMkLst>
            <pc:docMk/>
            <pc:sldMk cId="1589349232" sldId="297"/>
            <ac:spMk id="61" creationId="{9F5F91FD-7F6F-40FC-979C-F6856FE78BF8}"/>
          </ac:spMkLst>
        </pc:spChg>
        <pc:picChg chg="del mod">
          <ac:chgData name="然 陈" userId="c6e856d6-21b1-4e63-b589-765e1f5d643d" providerId="ADAL" clId="{4AE01398-E3F1-490E-9F9B-4AE7A445F6E2}" dt="2021-09-09T08:58:07.038" v="12573" actId="478"/>
          <ac:picMkLst>
            <pc:docMk/>
            <pc:sldMk cId="1589349232" sldId="297"/>
            <ac:picMk id="2" creationId="{00000000-0000-0000-0000-000000000000}"/>
          </ac:picMkLst>
        </pc:picChg>
        <pc:picChg chg="add">
          <ac:chgData name="然 陈" userId="c6e856d6-21b1-4e63-b589-765e1f5d643d" providerId="ADAL" clId="{4AE01398-E3F1-490E-9F9B-4AE7A445F6E2}" dt="2021-09-10T06:56:29.228" v="12883"/>
          <ac:picMkLst>
            <pc:docMk/>
            <pc:sldMk cId="1589349232" sldId="297"/>
            <ac:picMk id="2" creationId="{1C63CED7-EAFE-4174-AD64-395214BB3650}"/>
          </ac:picMkLst>
        </pc:picChg>
        <pc:picChg chg="del mod modCrop">
          <ac:chgData name="然 陈" userId="c6e856d6-21b1-4e63-b589-765e1f5d643d" providerId="ADAL" clId="{4AE01398-E3F1-490E-9F9B-4AE7A445F6E2}" dt="2021-09-09T08:58:07.038" v="12573" actId="478"/>
          <ac:picMkLst>
            <pc:docMk/>
            <pc:sldMk cId="1589349232" sldId="297"/>
            <ac:picMk id="3" creationId="{00000000-0000-0000-0000-000000000000}"/>
          </ac:picMkLst>
        </pc:picChg>
        <pc:picChg chg="del">
          <ac:chgData name="然 陈" userId="c6e856d6-21b1-4e63-b589-765e1f5d643d" providerId="ADAL" clId="{4AE01398-E3F1-490E-9F9B-4AE7A445F6E2}" dt="2021-09-09T08:51:37.777" v="12511" actId="478"/>
          <ac:picMkLst>
            <pc:docMk/>
            <pc:sldMk cId="1589349232" sldId="297"/>
            <ac:picMk id="4" creationId="{00000000-0000-0000-0000-000000000000}"/>
          </ac:picMkLst>
        </pc:picChg>
        <pc:picChg chg="del mod">
          <ac:chgData name="然 陈" userId="c6e856d6-21b1-4e63-b589-765e1f5d643d" providerId="ADAL" clId="{4AE01398-E3F1-490E-9F9B-4AE7A445F6E2}" dt="2021-09-09T08:58:07.038" v="12573" actId="478"/>
          <ac:picMkLst>
            <pc:docMk/>
            <pc:sldMk cId="1589349232" sldId="297"/>
            <ac:picMk id="6" creationId="{2E3315F7-97B9-784E-A972-F7820D346407}"/>
          </ac:picMkLst>
        </pc:picChg>
        <pc:picChg chg="del mod">
          <ac:chgData name="然 陈" userId="c6e856d6-21b1-4e63-b589-765e1f5d643d" providerId="ADAL" clId="{4AE01398-E3F1-490E-9F9B-4AE7A445F6E2}" dt="2021-09-09T08:58:07.038" v="12573" actId="478"/>
          <ac:picMkLst>
            <pc:docMk/>
            <pc:sldMk cId="1589349232" sldId="297"/>
            <ac:picMk id="14" creationId="{D829EAE7-33B7-094A-AC65-0A7DA71BCFAA}"/>
          </ac:picMkLst>
        </pc:picChg>
        <pc:picChg chg="del">
          <ac:chgData name="然 陈" userId="c6e856d6-21b1-4e63-b589-765e1f5d643d" providerId="ADAL" clId="{4AE01398-E3F1-490E-9F9B-4AE7A445F6E2}" dt="2021-09-09T08:53:12.564" v="12523" actId="478"/>
          <ac:picMkLst>
            <pc:docMk/>
            <pc:sldMk cId="1589349232" sldId="297"/>
            <ac:picMk id="16" creationId="{812F0DC8-F0D4-6448-8739-F819AB0430B5}"/>
          </ac:picMkLst>
        </pc:picChg>
        <pc:picChg chg="add mod modCrop">
          <ac:chgData name="然 陈" userId="c6e856d6-21b1-4e63-b589-765e1f5d643d" providerId="ADAL" clId="{4AE01398-E3F1-490E-9F9B-4AE7A445F6E2}" dt="2021-09-09T09:07:05.604" v="12673" actId="1076"/>
          <ac:picMkLst>
            <pc:docMk/>
            <pc:sldMk cId="1589349232" sldId="297"/>
            <ac:picMk id="17" creationId="{B7BFF273-19F6-402B-8B06-EE92F14A01D8}"/>
          </ac:picMkLst>
        </pc:picChg>
        <pc:picChg chg="add mod modCrop">
          <ac:chgData name="然 陈" userId="c6e856d6-21b1-4e63-b589-765e1f5d643d" providerId="ADAL" clId="{4AE01398-E3F1-490E-9F9B-4AE7A445F6E2}" dt="2021-09-09T09:07:14.020" v="12675" actId="1076"/>
          <ac:picMkLst>
            <pc:docMk/>
            <pc:sldMk cId="1589349232" sldId="297"/>
            <ac:picMk id="19" creationId="{EDDA1E71-A8F6-4DCE-98E5-03B2D9BC3A7A}"/>
          </ac:picMkLst>
        </pc:picChg>
        <pc:picChg chg="add mod modCrop">
          <ac:chgData name="然 陈" userId="c6e856d6-21b1-4e63-b589-765e1f5d643d" providerId="ADAL" clId="{4AE01398-E3F1-490E-9F9B-4AE7A445F6E2}" dt="2021-09-09T09:07:24.237" v="12677" actId="1076"/>
          <ac:picMkLst>
            <pc:docMk/>
            <pc:sldMk cId="1589349232" sldId="297"/>
            <ac:picMk id="21" creationId="{1FF791B8-6E90-4090-8576-78234342F76B}"/>
          </ac:picMkLst>
        </pc:picChg>
        <pc:picChg chg="del mod">
          <ac:chgData name="然 陈" userId="c6e856d6-21b1-4e63-b589-765e1f5d643d" providerId="ADAL" clId="{4AE01398-E3F1-490E-9F9B-4AE7A445F6E2}" dt="2021-09-09T08:58:07.038" v="12573" actId="478"/>
          <ac:picMkLst>
            <pc:docMk/>
            <pc:sldMk cId="1589349232" sldId="297"/>
            <ac:picMk id="33" creationId="{00000000-0000-0000-0000-000000000000}"/>
          </ac:picMkLst>
        </pc:picChg>
        <pc:picChg chg="del mod">
          <ac:chgData name="然 陈" userId="c6e856d6-21b1-4e63-b589-765e1f5d643d" providerId="ADAL" clId="{4AE01398-E3F1-490E-9F9B-4AE7A445F6E2}" dt="2021-09-09T08:58:07.038" v="12573" actId="478"/>
          <ac:picMkLst>
            <pc:docMk/>
            <pc:sldMk cId="1589349232" sldId="297"/>
            <ac:picMk id="34" creationId="{00000000-0000-0000-0000-000000000000}"/>
          </ac:picMkLst>
        </pc:picChg>
        <pc:picChg chg="del mod">
          <ac:chgData name="然 陈" userId="c6e856d6-21b1-4e63-b589-765e1f5d643d" providerId="ADAL" clId="{4AE01398-E3F1-490E-9F9B-4AE7A445F6E2}" dt="2021-09-09T08:58:07.038" v="12573" actId="478"/>
          <ac:picMkLst>
            <pc:docMk/>
            <pc:sldMk cId="1589349232" sldId="297"/>
            <ac:picMk id="35" creationId="{00000000-0000-0000-0000-000000000000}"/>
          </ac:picMkLst>
        </pc:picChg>
        <pc:picChg chg="del">
          <ac:chgData name="然 陈" userId="c6e856d6-21b1-4e63-b589-765e1f5d643d" providerId="ADAL" clId="{4AE01398-E3F1-490E-9F9B-4AE7A445F6E2}" dt="2021-09-09T08:51:48.283" v="12515" actId="478"/>
          <ac:picMkLst>
            <pc:docMk/>
            <pc:sldMk cId="1589349232" sldId="297"/>
            <ac:picMk id="36" creationId="{00000000-0000-0000-0000-000000000000}"/>
          </ac:picMkLst>
        </pc:picChg>
        <pc:picChg chg="add mod ord modCrop">
          <ac:chgData name="然 陈" userId="c6e856d6-21b1-4e63-b589-765e1f5d643d" providerId="ADAL" clId="{4AE01398-E3F1-490E-9F9B-4AE7A445F6E2}" dt="2021-09-09T08:55:29.860" v="12550" actId="1076"/>
          <ac:picMkLst>
            <pc:docMk/>
            <pc:sldMk cId="1589349232" sldId="297"/>
            <ac:picMk id="51" creationId="{79DAA024-3912-49A0-B90A-0B2E46322CC5}"/>
          </ac:picMkLst>
        </pc:picChg>
        <pc:picChg chg="add del mod">
          <ac:chgData name="然 陈" userId="c6e856d6-21b1-4e63-b589-765e1f5d643d" providerId="ADAL" clId="{4AE01398-E3F1-490E-9F9B-4AE7A445F6E2}" dt="2021-09-09T09:07:25.244" v="12678" actId="478"/>
          <ac:picMkLst>
            <pc:docMk/>
            <pc:sldMk cId="1589349232" sldId="297"/>
            <ac:picMk id="52" creationId="{D95E34AA-C925-40B8-B579-5AC7AB132E32}"/>
          </ac:picMkLst>
        </pc:picChg>
        <pc:picChg chg="add del mod">
          <ac:chgData name="然 陈" userId="c6e856d6-21b1-4e63-b589-765e1f5d643d" providerId="ADAL" clId="{4AE01398-E3F1-490E-9F9B-4AE7A445F6E2}" dt="2021-09-09T08:58:21.139" v="12576" actId="478"/>
          <ac:picMkLst>
            <pc:docMk/>
            <pc:sldMk cId="1589349232" sldId="297"/>
            <ac:picMk id="53" creationId="{98513A24-DAE8-44F9-8435-F0E6657BE46E}"/>
          </ac:picMkLst>
        </pc:picChg>
        <pc:picChg chg="add del mod">
          <ac:chgData name="然 陈" userId="c6e856d6-21b1-4e63-b589-765e1f5d643d" providerId="ADAL" clId="{4AE01398-E3F1-490E-9F9B-4AE7A445F6E2}" dt="2021-09-09T09:08:11.136" v="12682" actId="478"/>
          <ac:picMkLst>
            <pc:docMk/>
            <pc:sldMk cId="1589349232" sldId="297"/>
            <ac:picMk id="62" creationId="{7AF174C9-D1C0-4828-81E9-57A3196B2BCD}"/>
          </ac:picMkLst>
        </pc:picChg>
        <pc:picChg chg="add del mod">
          <ac:chgData name="然 陈" userId="c6e856d6-21b1-4e63-b589-765e1f5d643d" providerId="ADAL" clId="{4AE01398-E3F1-490E-9F9B-4AE7A445F6E2}" dt="2021-09-09T09:07:15.497" v="12676" actId="478"/>
          <ac:picMkLst>
            <pc:docMk/>
            <pc:sldMk cId="1589349232" sldId="297"/>
            <ac:picMk id="63" creationId="{A7DFC93D-2F24-4F74-95C7-54207D3B1601}"/>
          </ac:picMkLst>
        </pc:picChg>
        <pc:picChg chg="add del mod">
          <ac:chgData name="然 陈" userId="c6e856d6-21b1-4e63-b589-765e1f5d643d" providerId="ADAL" clId="{4AE01398-E3F1-490E-9F9B-4AE7A445F6E2}" dt="2021-09-09T09:07:07.642" v="12674" actId="478"/>
          <ac:picMkLst>
            <pc:docMk/>
            <pc:sldMk cId="1589349232" sldId="297"/>
            <ac:picMk id="64" creationId="{461F606A-8B31-4416-B43D-E419840862B5}"/>
          </ac:picMkLst>
        </pc:picChg>
        <pc:picChg chg="add del mod modCrop">
          <ac:chgData name="然 陈" userId="c6e856d6-21b1-4e63-b589-765e1f5d643d" providerId="ADAL" clId="{4AE01398-E3F1-490E-9F9B-4AE7A445F6E2}" dt="2021-09-09T09:00:36.926" v="12594" actId="478"/>
          <ac:picMkLst>
            <pc:docMk/>
            <pc:sldMk cId="1589349232" sldId="297"/>
            <ac:picMk id="65" creationId="{1A309E07-BE5E-4DD6-8960-4895A1F4D611}"/>
          </ac:picMkLst>
        </pc:picChg>
        <pc:picChg chg="add del mod">
          <ac:chgData name="然 陈" userId="c6e856d6-21b1-4e63-b589-765e1f5d643d" providerId="ADAL" clId="{4AE01398-E3F1-490E-9F9B-4AE7A445F6E2}" dt="2021-09-09T09:07:54.323" v="12680" actId="478"/>
          <ac:picMkLst>
            <pc:docMk/>
            <pc:sldMk cId="1589349232" sldId="297"/>
            <ac:picMk id="66" creationId="{EDFFA8C8-A25F-4E3C-BE34-40F1B20027C5}"/>
          </ac:picMkLst>
        </pc:picChg>
        <pc:picChg chg="add del mod">
          <ac:chgData name="然 陈" userId="c6e856d6-21b1-4e63-b589-765e1f5d643d" providerId="ADAL" clId="{4AE01398-E3F1-490E-9F9B-4AE7A445F6E2}" dt="2021-09-09T09:08:11.550" v="12683" actId="478"/>
          <ac:picMkLst>
            <pc:docMk/>
            <pc:sldMk cId="1589349232" sldId="297"/>
            <ac:picMk id="67" creationId="{D0083D2D-4220-4803-AB68-1EC44ED15E64}"/>
          </ac:picMkLst>
        </pc:picChg>
        <pc:picChg chg="add mod modCrop">
          <ac:chgData name="然 陈" userId="c6e856d6-21b1-4e63-b589-765e1f5d643d" providerId="ADAL" clId="{4AE01398-E3F1-490E-9F9B-4AE7A445F6E2}" dt="2021-09-09T10:38:22.579" v="12865" actId="1037"/>
          <ac:picMkLst>
            <pc:docMk/>
            <pc:sldMk cId="1589349232" sldId="297"/>
            <ac:picMk id="68" creationId="{9D5AE28B-89DB-42DF-AEEB-B01BC7D0A1DF}"/>
          </ac:picMkLst>
        </pc:picChg>
        <pc:picChg chg="add mod modCrop">
          <ac:chgData name="然 陈" userId="c6e856d6-21b1-4e63-b589-765e1f5d643d" providerId="ADAL" clId="{4AE01398-E3F1-490E-9F9B-4AE7A445F6E2}" dt="2021-09-09T09:08:06.513" v="12681" actId="1076"/>
          <ac:picMkLst>
            <pc:docMk/>
            <pc:sldMk cId="1589349232" sldId="297"/>
            <ac:picMk id="70" creationId="{37245483-752D-4793-AE94-88830A9ADDAE}"/>
          </ac:picMkLst>
        </pc:picChg>
        <pc:picChg chg="add mod modCrop">
          <ac:chgData name="然 陈" userId="c6e856d6-21b1-4e63-b589-765e1f5d643d" providerId="ADAL" clId="{4AE01398-E3F1-490E-9F9B-4AE7A445F6E2}" dt="2021-09-09T09:08:21.295" v="12684" actId="1076"/>
          <ac:picMkLst>
            <pc:docMk/>
            <pc:sldMk cId="1589349232" sldId="297"/>
            <ac:picMk id="72" creationId="{2EDD9379-BED5-4AE2-AE2D-78F003BFE316}"/>
          </ac:picMkLst>
        </pc:picChg>
        <pc:picChg chg="add mod modCrop">
          <ac:chgData name="然 陈" userId="c6e856d6-21b1-4e63-b589-765e1f5d643d" providerId="ADAL" clId="{4AE01398-E3F1-490E-9F9B-4AE7A445F6E2}" dt="2021-09-09T09:08:37.650" v="12685" actId="1076"/>
          <ac:picMkLst>
            <pc:docMk/>
            <pc:sldMk cId="1589349232" sldId="297"/>
            <ac:picMk id="74" creationId="{15B7FCCA-601D-4BED-B1F9-B60CC15C0B47}"/>
          </ac:picMkLst>
        </pc:picChg>
        <pc:cxnChg chg="mod">
          <ac:chgData name="然 陈" userId="c6e856d6-21b1-4e63-b589-765e1f5d643d" providerId="ADAL" clId="{4AE01398-E3F1-490E-9F9B-4AE7A445F6E2}" dt="2021-09-09T08:56:18.451" v="12564" actId="14100"/>
          <ac:cxnSpMkLst>
            <pc:docMk/>
            <pc:sldMk cId="1589349232" sldId="297"/>
            <ac:cxnSpMk id="9" creationId="{EE3F1855-655D-D347-A9EC-AD6A1BDF84EB}"/>
          </ac:cxnSpMkLst>
        </pc:cxnChg>
      </pc:sldChg>
      <pc:sldChg chg="addSp delSp modSp add delAnim">
        <pc:chgData name="然 陈" userId="c6e856d6-21b1-4e63-b589-765e1f5d643d" providerId="ADAL" clId="{4AE01398-E3F1-490E-9F9B-4AE7A445F6E2}" dt="2021-09-10T10:45:04.082" v="13415" actId="1076"/>
        <pc:sldMkLst>
          <pc:docMk/>
          <pc:sldMk cId="100709149" sldId="307"/>
        </pc:sldMkLst>
        <pc:spChg chg="del">
          <ac:chgData name="然 陈" userId="c6e856d6-21b1-4e63-b589-765e1f5d643d" providerId="ADAL" clId="{4AE01398-E3F1-490E-9F9B-4AE7A445F6E2}" dt="2021-09-08T06:40:54.325" v="7055" actId="478"/>
          <ac:spMkLst>
            <pc:docMk/>
            <pc:sldMk cId="100709149" sldId="307"/>
            <ac:spMk id="3" creationId="{87C78290-D71C-45BF-A044-2D11C32A712A}"/>
          </ac:spMkLst>
        </pc:spChg>
        <pc:spChg chg="mod">
          <ac:chgData name="然 陈" userId="c6e856d6-21b1-4e63-b589-765e1f5d643d" providerId="ADAL" clId="{4AE01398-E3F1-490E-9F9B-4AE7A445F6E2}" dt="2021-09-08T06:41:39.333" v="7099" actId="207"/>
          <ac:spMkLst>
            <pc:docMk/>
            <pc:sldMk cId="100709149" sldId="307"/>
            <ac:spMk id="4" creationId="{364053BB-BE26-4349-8297-8EFD8E06D04B}"/>
          </ac:spMkLst>
        </pc:spChg>
        <pc:spChg chg="mod">
          <ac:chgData name="然 陈" userId="c6e856d6-21b1-4e63-b589-765e1f5d643d" providerId="ADAL" clId="{4AE01398-E3F1-490E-9F9B-4AE7A445F6E2}" dt="2021-09-08T06:41:02.009" v="7075" actId="1035"/>
          <ac:spMkLst>
            <pc:docMk/>
            <pc:sldMk cId="100709149" sldId="307"/>
            <ac:spMk id="6" creationId="{266BB55E-8EEE-4548-A743-8D2944C76E2A}"/>
          </ac:spMkLst>
        </pc:spChg>
        <pc:spChg chg="add mod">
          <ac:chgData name="然 陈" userId="c6e856d6-21b1-4e63-b589-765e1f5d643d" providerId="ADAL" clId="{4AE01398-E3F1-490E-9F9B-4AE7A445F6E2}" dt="2021-09-10T10:14:32.687" v="13246" actId="207"/>
          <ac:spMkLst>
            <pc:docMk/>
            <pc:sldMk cId="100709149" sldId="307"/>
            <ac:spMk id="7" creationId="{1E36806E-2249-4196-8D71-52F350B3B2EB}"/>
          </ac:spMkLst>
        </pc:spChg>
        <pc:spChg chg="mod">
          <ac:chgData name="然 陈" userId="c6e856d6-21b1-4e63-b589-765e1f5d643d" providerId="ADAL" clId="{4AE01398-E3F1-490E-9F9B-4AE7A445F6E2}" dt="2021-09-10T10:45:04.082" v="13415" actId="1076"/>
          <ac:spMkLst>
            <pc:docMk/>
            <pc:sldMk cId="100709149" sldId="307"/>
            <ac:spMk id="8" creationId="{29D7C4DA-6308-4FCB-B3AF-E094A80A0023}"/>
          </ac:spMkLst>
        </pc:spChg>
        <pc:spChg chg="add">
          <ac:chgData name="然 陈" userId="c6e856d6-21b1-4e63-b589-765e1f5d643d" providerId="ADAL" clId="{4AE01398-E3F1-490E-9F9B-4AE7A445F6E2}" dt="2021-09-10T10:14:24.044" v="13245"/>
          <ac:spMkLst>
            <pc:docMk/>
            <pc:sldMk cId="100709149" sldId="307"/>
            <ac:spMk id="9" creationId="{925D1363-3126-42F2-B47E-A9D22D68FC57}"/>
          </ac:spMkLst>
        </pc:spChg>
        <pc:spChg chg="del">
          <ac:chgData name="然 陈" userId="c6e856d6-21b1-4e63-b589-765e1f5d643d" providerId="ADAL" clId="{4AE01398-E3F1-490E-9F9B-4AE7A445F6E2}" dt="2021-09-08T06:41:08.775" v="7076" actId="478"/>
          <ac:spMkLst>
            <pc:docMk/>
            <pc:sldMk cId="100709149" sldId="307"/>
            <ac:spMk id="9" creationId="{9B0E45A6-1539-4462-A711-2920D4C64A94}"/>
          </ac:spMkLst>
        </pc:spChg>
        <pc:spChg chg="add del mod">
          <ac:chgData name="然 陈" userId="c6e856d6-21b1-4e63-b589-765e1f5d643d" providerId="ADAL" clId="{4AE01398-E3F1-490E-9F9B-4AE7A445F6E2}" dt="2021-09-08T06:40:56.461" v="7056" actId="478"/>
          <ac:spMkLst>
            <pc:docMk/>
            <pc:sldMk cId="100709149" sldId="307"/>
            <ac:spMk id="10" creationId="{9B82A070-48BD-473A-A116-D74E450F0FF8}"/>
          </ac:spMkLst>
        </pc:spChg>
        <pc:picChg chg="del mod">
          <ac:chgData name="然 陈" userId="c6e856d6-21b1-4e63-b589-765e1f5d643d" providerId="ADAL" clId="{4AE01398-E3F1-490E-9F9B-4AE7A445F6E2}" dt="2021-09-08T06:41:58.288" v="7102" actId="478"/>
          <ac:picMkLst>
            <pc:docMk/>
            <pc:sldMk cId="100709149" sldId="307"/>
            <ac:picMk id="5" creationId="{E0EB635F-4F21-455F-9791-B37B8F52D7C3}"/>
          </ac:picMkLst>
        </pc:picChg>
        <pc:picChg chg="del mod">
          <ac:chgData name="然 陈" userId="c6e856d6-21b1-4e63-b589-765e1f5d643d" providerId="ADAL" clId="{4AE01398-E3F1-490E-9F9B-4AE7A445F6E2}" dt="2021-09-08T06:41:58.957" v="7103" actId="478"/>
          <ac:picMkLst>
            <pc:docMk/>
            <pc:sldMk cId="100709149" sldId="307"/>
            <ac:picMk id="7" creationId="{171D16BE-F667-48E1-8ED7-0E3527E405B9}"/>
          </ac:picMkLst>
        </pc:picChg>
        <pc:picChg chg="add mod">
          <ac:chgData name="然 陈" userId="c6e856d6-21b1-4e63-b589-765e1f5d643d" providerId="ADAL" clId="{4AE01398-E3F1-490E-9F9B-4AE7A445F6E2}" dt="2021-09-08T06:55:56.839" v="7106" actId="1076"/>
          <ac:picMkLst>
            <pc:docMk/>
            <pc:sldMk cId="100709149" sldId="307"/>
            <ac:picMk id="11" creationId="{F7E2AD02-0E46-4C13-92BC-1719B6F1F36E}"/>
          </ac:picMkLst>
        </pc:picChg>
      </pc:sldChg>
      <pc:sldChg chg="addSp delSp modSp add modNotesTx">
        <pc:chgData name="然 陈" userId="c6e856d6-21b1-4e63-b589-765e1f5d643d" providerId="ADAL" clId="{4AE01398-E3F1-490E-9F9B-4AE7A445F6E2}" dt="2021-09-10T10:46:00.866" v="13432" actId="1035"/>
        <pc:sldMkLst>
          <pc:docMk/>
          <pc:sldMk cId="406289534" sldId="308"/>
        </pc:sldMkLst>
        <pc:spChg chg="add del mod">
          <ac:chgData name="然 陈" userId="c6e856d6-21b1-4e63-b589-765e1f5d643d" providerId="ADAL" clId="{4AE01398-E3F1-490E-9F9B-4AE7A445F6E2}" dt="2021-09-10T10:44:06.348" v="13399" actId="478"/>
          <ac:spMkLst>
            <pc:docMk/>
            <pc:sldMk cId="406289534" sldId="308"/>
            <ac:spMk id="2" creationId="{6A1A26A9-B960-42A1-AC3F-F0E058A8B73C}"/>
          </ac:spMkLst>
        </pc:spChg>
        <pc:spChg chg="del mod">
          <ac:chgData name="然 陈" userId="c6e856d6-21b1-4e63-b589-765e1f5d643d" providerId="ADAL" clId="{4AE01398-E3F1-490E-9F9B-4AE7A445F6E2}" dt="2021-09-10T10:44:22.693" v="13410" actId="478"/>
          <ac:spMkLst>
            <pc:docMk/>
            <pc:sldMk cId="406289534" sldId="308"/>
            <ac:spMk id="8" creationId="{29D7C4DA-6308-4FCB-B3AF-E094A80A0023}"/>
          </ac:spMkLst>
        </pc:spChg>
        <pc:spChg chg="add">
          <ac:chgData name="然 陈" userId="c6e856d6-21b1-4e63-b589-765e1f5d643d" providerId="ADAL" clId="{4AE01398-E3F1-490E-9F9B-4AE7A445F6E2}" dt="2021-09-10T10:14:38.462" v="13247"/>
          <ac:spMkLst>
            <pc:docMk/>
            <pc:sldMk cId="406289534" sldId="308"/>
            <ac:spMk id="9" creationId="{7D302BCE-7C27-4F0B-B56F-D8566D6724F2}"/>
          </ac:spMkLst>
        </pc:spChg>
        <pc:spChg chg="add">
          <ac:chgData name="然 陈" userId="c6e856d6-21b1-4e63-b589-765e1f5d643d" providerId="ADAL" clId="{4AE01398-E3F1-490E-9F9B-4AE7A445F6E2}" dt="2021-09-10T10:14:38.462" v="13247"/>
          <ac:spMkLst>
            <pc:docMk/>
            <pc:sldMk cId="406289534" sldId="308"/>
            <ac:spMk id="10" creationId="{19AE6B5C-6A7A-4BD9-AEC6-325632B4BD62}"/>
          </ac:spMkLst>
        </pc:spChg>
        <pc:spChg chg="add mod">
          <ac:chgData name="然 陈" userId="c6e856d6-21b1-4e63-b589-765e1f5d643d" providerId="ADAL" clId="{4AE01398-E3F1-490E-9F9B-4AE7A445F6E2}" dt="2021-09-10T10:45:57.281" v="13429" actId="1076"/>
          <ac:spMkLst>
            <pc:docMk/>
            <pc:sldMk cId="406289534" sldId="308"/>
            <ac:spMk id="11" creationId="{5BAA6E9D-4B7F-4072-9B29-2A1519B0317E}"/>
          </ac:spMkLst>
        </pc:spChg>
        <pc:picChg chg="mod">
          <ac:chgData name="然 陈" userId="c6e856d6-21b1-4e63-b589-765e1f5d643d" providerId="ADAL" clId="{4AE01398-E3F1-490E-9F9B-4AE7A445F6E2}" dt="2021-09-10T10:46:00.866" v="13432" actId="1035"/>
          <ac:picMkLst>
            <pc:docMk/>
            <pc:sldMk cId="406289534" sldId="308"/>
            <ac:picMk id="5" creationId="{E0EB635F-4F21-455F-9791-B37B8F52D7C3}"/>
          </ac:picMkLst>
        </pc:picChg>
        <pc:picChg chg="mod">
          <ac:chgData name="然 陈" userId="c6e856d6-21b1-4e63-b589-765e1f5d643d" providerId="ADAL" clId="{4AE01398-E3F1-490E-9F9B-4AE7A445F6E2}" dt="2021-09-10T10:45:44.838" v="13427" actId="1076"/>
          <ac:picMkLst>
            <pc:docMk/>
            <pc:sldMk cId="406289534" sldId="308"/>
            <ac:picMk id="7" creationId="{171D16BE-F667-48E1-8ED7-0E3527E405B9}"/>
          </ac:picMkLst>
        </pc:picChg>
      </pc:sldChg>
      <pc:sldChg chg="addSp delSp modSp add delAnim modAnim">
        <pc:chgData name="然 陈" userId="c6e856d6-21b1-4e63-b589-765e1f5d643d" providerId="ADAL" clId="{4AE01398-E3F1-490E-9F9B-4AE7A445F6E2}" dt="2021-09-10T10:47:57.720" v="13458" actId="1076"/>
        <pc:sldMkLst>
          <pc:docMk/>
          <pc:sldMk cId="812400003" sldId="309"/>
        </pc:sldMkLst>
        <pc:spChg chg="add del mod">
          <ac:chgData name="然 陈" userId="c6e856d6-21b1-4e63-b589-765e1f5d643d" providerId="ADAL" clId="{4AE01398-E3F1-490E-9F9B-4AE7A445F6E2}" dt="2021-09-08T06:58:04.100" v="7112" actId="478"/>
          <ac:spMkLst>
            <pc:docMk/>
            <pc:sldMk cId="812400003" sldId="309"/>
            <ac:spMk id="2" creationId="{38B02C8C-8C10-442A-9A79-AE073ADC20C3}"/>
          </ac:spMkLst>
        </pc:spChg>
        <pc:spChg chg="add del mod">
          <ac:chgData name="然 陈" userId="c6e856d6-21b1-4e63-b589-765e1f5d643d" providerId="ADAL" clId="{4AE01398-E3F1-490E-9F9B-4AE7A445F6E2}" dt="2021-09-08T07:01:05.283" v="7252" actId="478"/>
          <ac:spMkLst>
            <pc:docMk/>
            <pc:sldMk cId="812400003" sldId="309"/>
            <ac:spMk id="3" creationId="{90D2CDB1-1A47-42AC-80AA-F82F2B175F86}"/>
          </ac:spMkLst>
        </pc:spChg>
        <pc:spChg chg="mod">
          <ac:chgData name="然 陈" userId="c6e856d6-21b1-4e63-b589-765e1f5d643d" providerId="ADAL" clId="{4AE01398-E3F1-490E-9F9B-4AE7A445F6E2}" dt="2021-09-08T06:56:51.440" v="7109" actId="207"/>
          <ac:spMkLst>
            <pc:docMk/>
            <pc:sldMk cId="812400003" sldId="309"/>
            <ac:spMk id="4" creationId="{364053BB-BE26-4349-8297-8EFD8E06D04B}"/>
          </ac:spMkLst>
        </pc:spChg>
        <pc:spChg chg="mod">
          <ac:chgData name="然 陈" userId="c6e856d6-21b1-4e63-b589-765e1f5d643d" providerId="ADAL" clId="{4AE01398-E3F1-490E-9F9B-4AE7A445F6E2}" dt="2021-09-08T06:57:23.465" v="7110" actId="207"/>
          <ac:spMkLst>
            <pc:docMk/>
            <pc:sldMk cId="812400003" sldId="309"/>
            <ac:spMk id="6" creationId="{266BB55E-8EEE-4548-A743-8D2944C76E2A}"/>
          </ac:spMkLst>
        </pc:spChg>
        <pc:spChg chg="add mod">
          <ac:chgData name="然 陈" userId="c6e856d6-21b1-4e63-b589-765e1f5d643d" providerId="ADAL" clId="{4AE01398-E3F1-490E-9F9B-4AE7A445F6E2}" dt="2021-09-10T10:15:08.639" v="13250" actId="207"/>
          <ac:spMkLst>
            <pc:docMk/>
            <pc:sldMk cId="812400003" sldId="309"/>
            <ac:spMk id="7" creationId="{652B312B-D9BB-4C7E-8850-AB66A7499DF0}"/>
          </ac:spMkLst>
        </pc:spChg>
        <pc:spChg chg="del">
          <ac:chgData name="然 陈" userId="c6e856d6-21b1-4e63-b589-765e1f5d643d" providerId="ADAL" clId="{4AE01398-E3F1-490E-9F9B-4AE7A445F6E2}" dt="2021-09-08T06:56:39.833" v="7108" actId="478"/>
          <ac:spMkLst>
            <pc:docMk/>
            <pc:sldMk cId="812400003" sldId="309"/>
            <ac:spMk id="8" creationId="{29D7C4DA-6308-4FCB-B3AF-E094A80A0023}"/>
          </ac:spMkLst>
        </pc:spChg>
        <pc:spChg chg="add mod">
          <ac:chgData name="然 陈" userId="c6e856d6-21b1-4e63-b589-765e1f5d643d" providerId="ADAL" clId="{4AE01398-E3F1-490E-9F9B-4AE7A445F6E2}" dt="2021-09-10T10:15:06.232" v="13249" actId="207"/>
          <ac:spMkLst>
            <pc:docMk/>
            <pc:sldMk cId="812400003" sldId="309"/>
            <ac:spMk id="8" creationId="{8114A895-C5ED-4EB7-A789-253A505008B4}"/>
          </ac:spMkLst>
        </pc:spChg>
        <pc:spChg chg="add del mod">
          <ac:chgData name="然 陈" userId="c6e856d6-21b1-4e63-b589-765e1f5d643d" providerId="ADAL" clId="{4AE01398-E3F1-490E-9F9B-4AE7A445F6E2}" dt="2021-09-08T07:05:32.991" v="7350" actId="478"/>
          <ac:spMkLst>
            <pc:docMk/>
            <pc:sldMk cId="812400003" sldId="309"/>
            <ac:spMk id="9" creationId="{38CDBC7C-0925-4887-B0CB-B7EA81940B94}"/>
          </ac:spMkLst>
        </pc:spChg>
        <pc:spChg chg="add del mod">
          <ac:chgData name="然 陈" userId="c6e856d6-21b1-4e63-b589-765e1f5d643d" providerId="ADAL" clId="{4AE01398-E3F1-490E-9F9B-4AE7A445F6E2}" dt="2021-09-08T07:05:34.431" v="7351" actId="478"/>
          <ac:spMkLst>
            <pc:docMk/>
            <pc:sldMk cId="812400003" sldId="309"/>
            <ac:spMk id="12" creationId="{757A304F-E68E-47A8-9AF9-8E1E8ECA13EF}"/>
          </ac:spMkLst>
        </pc:spChg>
        <pc:spChg chg="add mod">
          <ac:chgData name="然 陈" userId="c6e856d6-21b1-4e63-b589-765e1f5d643d" providerId="ADAL" clId="{4AE01398-E3F1-490E-9F9B-4AE7A445F6E2}" dt="2021-09-10T10:47:57.720" v="13458" actId="1076"/>
          <ac:spMkLst>
            <pc:docMk/>
            <pc:sldMk cId="812400003" sldId="309"/>
            <ac:spMk id="13" creationId="{19378873-6479-43B6-8D76-916911239689}"/>
          </ac:spMkLst>
        </pc:spChg>
        <pc:spChg chg="add mod">
          <ac:chgData name="然 陈" userId="c6e856d6-21b1-4e63-b589-765e1f5d643d" providerId="ADAL" clId="{4AE01398-E3F1-490E-9F9B-4AE7A445F6E2}" dt="2021-09-10T10:47:47.982" v="13455" actId="1076"/>
          <ac:spMkLst>
            <pc:docMk/>
            <pc:sldMk cId="812400003" sldId="309"/>
            <ac:spMk id="14" creationId="{79A887D0-4097-477E-82CA-BA7278CEDFEF}"/>
          </ac:spMkLst>
        </pc:spChg>
        <pc:graphicFrameChg chg="add mod modGraphic">
          <ac:chgData name="然 陈" userId="c6e856d6-21b1-4e63-b589-765e1f5d643d" providerId="ADAL" clId="{4AE01398-E3F1-490E-9F9B-4AE7A445F6E2}" dt="2021-09-10T10:46:21.778" v="13438" actId="20577"/>
          <ac:graphicFrameMkLst>
            <pc:docMk/>
            <pc:sldMk cId="812400003" sldId="309"/>
            <ac:graphicFrameMk id="10" creationId="{4B67A555-0EC1-4426-9A93-1C36EE4D6879}"/>
          </ac:graphicFrameMkLst>
        </pc:graphicFrameChg>
        <pc:picChg chg="del">
          <ac:chgData name="然 陈" userId="c6e856d6-21b1-4e63-b589-765e1f5d643d" providerId="ADAL" clId="{4AE01398-E3F1-490E-9F9B-4AE7A445F6E2}" dt="2021-09-08T06:56:39.833" v="7108" actId="478"/>
          <ac:picMkLst>
            <pc:docMk/>
            <pc:sldMk cId="812400003" sldId="309"/>
            <ac:picMk id="5" creationId="{E0EB635F-4F21-455F-9791-B37B8F52D7C3}"/>
          </ac:picMkLst>
        </pc:picChg>
        <pc:picChg chg="del">
          <ac:chgData name="然 陈" userId="c6e856d6-21b1-4e63-b589-765e1f5d643d" providerId="ADAL" clId="{4AE01398-E3F1-490E-9F9B-4AE7A445F6E2}" dt="2021-09-08T06:56:39.833" v="7108" actId="478"/>
          <ac:picMkLst>
            <pc:docMk/>
            <pc:sldMk cId="812400003" sldId="309"/>
            <ac:picMk id="7" creationId="{171D16BE-F667-48E1-8ED7-0E3527E405B9}"/>
          </ac:picMkLst>
        </pc:picChg>
      </pc:sldChg>
      <pc:sldChg chg="addSp delSp modSp add ord delAnim modNotesTx">
        <pc:chgData name="然 陈" userId="c6e856d6-21b1-4e63-b589-765e1f5d643d" providerId="ADAL" clId="{4AE01398-E3F1-490E-9F9B-4AE7A445F6E2}" dt="2021-09-10T10:10:53.898" v="13230"/>
        <pc:sldMkLst>
          <pc:docMk/>
          <pc:sldMk cId="1209055589" sldId="319"/>
        </pc:sldMkLst>
        <pc:spChg chg="add">
          <ac:chgData name="然 陈" userId="c6e856d6-21b1-4e63-b589-765e1f5d643d" providerId="ADAL" clId="{4AE01398-E3F1-490E-9F9B-4AE7A445F6E2}" dt="2021-09-10T10:10:53.898" v="13230"/>
          <ac:spMkLst>
            <pc:docMk/>
            <pc:sldMk cId="1209055589" sldId="319"/>
            <ac:spMk id="7" creationId="{97BE73DF-903A-494C-9F5A-C9598CCBEEF4}"/>
          </ac:spMkLst>
        </pc:spChg>
        <pc:spChg chg="add">
          <ac:chgData name="然 陈" userId="c6e856d6-21b1-4e63-b589-765e1f5d643d" providerId="ADAL" clId="{4AE01398-E3F1-490E-9F9B-4AE7A445F6E2}" dt="2021-09-10T10:10:53.898" v="13230"/>
          <ac:spMkLst>
            <pc:docMk/>
            <pc:sldMk cId="1209055589" sldId="319"/>
            <ac:spMk id="8" creationId="{CF55C702-E583-4A28-934D-5A226D081419}"/>
          </ac:spMkLst>
        </pc:spChg>
        <pc:spChg chg="add">
          <ac:chgData name="然 陈" userId="c6e856d6-21b1-4e63-b589-765e1f5d643d" providerId="ADAL" clId="{4AE01398-E3F1-490E-9F9B-4AE7A445F6E2}" dt="2021-09-10T10:10:53.898" v="13230"/>
          <ac:spMkLst>
            <pc:docMk/>
            <pc:sldMk cId="1209055589" sldId="319"/>
            <ac:spMk id="9" creationId="{29F0D42B-5612-4A96-A6C7-F3DC4ED4EE61}"/>
          </ac:spMkLst>
        </pc:spChg>
        <pc:spChg chg="add del">
          <ac:chgData name="然 陈" userId="c6e856d6-21b1-4e63-b589-765e1f5d643d" providerId="ADAL" clId="{4AE01398-E3F1-490E-9F9B-4AE7A445F6E2}" dt="2021-09-09T07:29:56.551" v="11745"/>
          <ac:spMkLst>
            <pc:docMk/>
            <pc:sldMk cId="1209055589" sldId="319"/>
            <ac:spMk id="9" creationId="{911FFE53-D912-4B1A-9F99-DDD56EBA6FFE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31" creationId="{08032608-3DDF-4138-AA8D-A47F79AABCD7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32" creationId="{719ECE85-80EA-492F-9FC3-EC944245413B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34" creationId="{090D58E1-F551-4D4F-99C3-1521BD995630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37" creationId="{8C5C247F-9301-495D-BB95-76694F685905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56" creationId="{DA7C65CC-A5C2-40E8-8162-36BE03C46175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57" creationId="{EE0E3E8F-280B-4748-83EC-4DEB2BD16D84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58" creationId="{D6BFAEBC-203D-4F8C-B651-1EC6FB3BF53D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59" creationId="{9FF86226-5095-4C44-B60B-00A446B0BBE7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60" creationId="{5EFE9908-5CA2-409F-914C-95B8A76FC832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61" creationId="{78C040BB-2412-47DF-87F6-93A670A8D56D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62" creationId="{298340DD-8588-468F-8C5C-1B525DEBA8EC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63" creationId="{49D93117-137A-487D-8710-9EEEBEB03B14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64" creationId="{EDEF34CB-9292-4C0E-A90A-2228FDB6FD2C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65" creationId="{FA84B5AD-F816-4667-A8AF-F4BDA8945CAF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66" creationId="{17F8C3F4-5F68-46C1-A079-99198A44C2E6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67" creationId="{95832A20-DB07-46C1-8972-5337E2C4D088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68" creationId="{5BA03F8E-CBC4-49AD-9D67-984642279721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69" creationId="{01F1EE39-B32D-417F-A042-FF8905A38FFE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71" creationId="{88B1C251-7238-4BD7-92C7-B51BD9D47AA1}"/>
          </ac:spMkLst>
        </pc:spChg>
        <pc:spChg chg="del">
          <ac:chgData name="然 陈" userId="c6e856d6-21b1-4e63-b589-765e1f5d643d" providerId="ADAL" clId="{4AE01398-E3F1-490E-9F9B-4AE7A445F6E2}" dt="2021-09-09T07:28:43.433" v="11730" actId="478"/>
          <ac:spMkLst>
            <pc:docMk/>
            <pc:sldMk cId="1209055589" sldId="319"/>
            <ac:spMk id="77" creationId="{F42A8180-705B-4076-ABCC-366E59768BBE}"/>
          </ac:spMkLst>
        </pc:spChg>
        <pc:grpChg chg="del">
          <ac:chgData name="然 陈" userId="c6e856d6-21b1-4e63-b589-765e1f5d643d" providerId="ADAL" clId="{4AE01398-E3F1-490E-9F9B-4AE7A445F6E2}" dt="2021-09-09T07:28:43.433" v="11730" actId="478"/>
          <ac:grpSpMkLst>
            <pc:docMk/>
            <pc:sldMk cId="1209055589" sldId="319"/>
            <ac:grpSpMk id="8" creationId="{5A5F9C37-2968-4016-AF74-BE394140DEF2}"/>
          </ac:grpSpMkLst>
        </pc:grpChg>
        <pc:grpChg chg="mod">
          <ac:chgData name="然 陈" userId="c6e856d6-21b1-4e63-b589-765e1f5d643d" providerId="ADAL" clId="{4AE01398-E3F1-490E-9F9B-4AE7A445F6E2}" dt="2021-09-09T07:30:50.036" v="11753" actId="27803"/>
          <ac:grpSpMkLst>
            <pc:docMk/>
            <pc:sldMk cId="1209055589" sldId="319"/>
            <ac:grpSpMk id="12" creationId="{07DD97AF-3C32-4BF8-8B5A-8A0E3485FA02}"/>
          </ac:grpSpMkLst>
        </pc:grpChg>
        <pc:picChg chg="add del mod">
          <ac:chgData name="然 陈" userId="c6e856d6-21b1-4e63-b589-765e1f5d643d" providerId="ADAL" clId="{4AE01398-E3F1-490E-9F9B-4AE7A445F6E2}" dt="2021-09-09T07:30:25.341" v="11747" actId="478"/>
          <ac:picMkLst>
            <pc:docMk/>
            <pc:sldMk cId="1209055589" sldId="319"/>
            <ac:picMk id="2" creationId="{FC0E9437-4EEB-4860-832D-366BA80F1503}"/>
          </ac:picMkLst>
        </pc:picChg>
        <pc:picChg chg="add del mod">
          <ac:chgData name="然 陈" userId="c6e856d6-21b1-4e63-b589-765e1f5d643d" providerId="ADAL" clId="{4AE01398-E3F1-490E-9F9B-4AE7A445F6E2}" dt="2021-09-09T07:30:28.553" v="11749" actId="478"/>
          <ac:picMkLst>
            <pc:docMk/>
            <pc:sldMk cId="1209055589" sldId="319"/>
            <ac:picMk id="7" creationId="{5F59CD27-3E1B-4D06-829C-A851AA63DF6B}"/>
          </ac:picMkLst>
        </pc:picChg>
        <pc:picChg chg="add del mod modCrop">
          <ac:chgData name="然 陈" userId="c6e856d6-21b1-4e63-b589-765e1f5d643d" providerId="ADAL" clId="{4AE01398-E3F1-490E-9F9B-4AE7A445F6E2}" dt="2021-09-09T07:31:21.838" v="11763" actId="1076"/>
          <ac:picMkLst>
            <pc:docMk/>
            <pc:sldMk cId="1209055589" sldId="319"/>
            <ac:picMk id="11" creationId="{07DD97AF-3C32-4BF8-8B5A-8A0E3485FA02}"/>
          </ac:picMkLst>
        </pc:picChg>
        <pc:picChg chg="del">
          <ac:chgData name="然 陈" userId="c6e856d6-21b1-4e63-b589-765e1f5d643d" providerId="ADAL" clId="{4AE01398-E3F1-490E-9F9B-4AE7A445F6E2}" dt="2021-09-09T07:28:43.433" v="11730" actId="478"/>
          <ac:picMkLst>
            <pc:docMk/>
            <pc:sldMk cId="1209055589" sldId="319"/>
            <ac:picMk id="28" creationId="{88D2594B-260E-448B-B40D-B22AD9333D29}"/>
          </ac:picMkLst>
        </pc:picChg>
        <pc:picChg chg="del">
          <ac:chgData name="然 陈" userId="c6e856d6-21b1-4e63-b589-765e1f5d643d" providerId="ADAL" clId="{4AE01398-E3F1-490E-9F9B-4AE7A445F6E2}" dt="2021-09-09T07:28:43.433" v="11730" actId="478"/>
          <ac:picMkLst>
            <pc:docMk/>
            <pc:sldMk cId="1209055589" sldId="319"/>
            <ac:picMk id="33" creationId="{29A63A3D-3A18-40AE-86BC-E2EA6F58A5E7}"/>
          </ac:picMkLst>
        </pc:picChg>
        <pc:picChg chg="del mod">
          <ac:chgData name="然 陈" userId="c6e856d6-21b1-4e63-b589-765e1f5d643d" providerId="ADAL" clId="{4AE01398-E3F1-490E-9F9B-4AE7A445F6E2}" dt="2021-09-09T07:28:48.785" v="11734" actId="478"/>
          <ac:picMkLst>
            <pc:docMk/>
            <pc:sldMk cId="1209055589" sldId="319"/>
            <ac:picMk id="35" creationId="{FB701705-942C-4701-86CB-A4C3E3CCAEC1}"/>
          </ac:picMkLst>
        </pc:picChg>
        <pc:picChg chg="del">
          <ac:chgData name="然 陈" userId="c6e856d6-21b1-4e63-b589-765e1f5d643d" providerId="ADAL" clId="{4AE01398-E3F1-490E-9F9B-4AE7A445F6E2}" dt="2021-09-09T07:28:49.198" v="11735" actId="478"/>
          <ac:picMkLst>
            <pc:docMk/>
            <pc:sldMk cId="1209055589" sldId="319"/>
            <ac:picMk id="38" creationId="{63D7E883-273A-4B46-8F70-8B918743D5C2}"/>
          </ac:picMkLst>
        </pc:picChg>
        <pc:picChg chg="add mod modCrop">
          <ac:chgData name="然 陈" userId="c6e856d6-21b1-4e63-b589-765e1f5d643d" providerId="ADAL" clId="{4AE01398-E3F1-490E-9F9B-4AE7A445F6E2}" dt="2021-09-09T07:31:24.397" v="11764" actId="1076"/>
          <ac:picMkLst>
            <pc:docMk/>
            <pc:sldMk cId="1209055589" sldId="319"/>
            <ac:picMk id="120" creationId="{5813D167-81A6-4FD5-BEC4-52CDD72F300A}"/>
          </ac:picMkLst>
        </pc:picChg>
        <pc:cxnChg chg="del">
          <ac:chgData name="然 陈" userId="c6e856d6-21b1-4e63-b589-765e1f5d643d" providerId="ADAL" clId="{4AE01398-E3F1-490E-9F9B-4AE7A445F6E2}" dt="2021-09-09T07:28:43.433" v="11730" actId="478"/>
          <ac:cxnSpMkLst>
            <pc:docMk/>
            <pc:sldMk cId="1209055589" sldId="319"/>
            <ac:cxnSpMk id="3" creationId="{84A88029-54F3-4C69-8A3D-3AFD24752BCC}"/>
          </ac:cxnSpMkLst>
        </pc:cxnChg>
        <pc:cxnChg chg="del">
          <ac:chgData name="然 陈" userId="c6e856d6-21b1-4e63-b589-765e1f5d643d" providerId="ADAL" clId="{4AE01398-E3F1-490E-9F9B-4AE7A445F6E2}" dt="2021-09-09T07:28:43.433" v="11730" actId="478"/>
          <ac:cxnSpMkLst>
            <pc:docMk/>
            <pc:sldMk cId="1209055589" sldId="319"/>
            <ac:cxnSpMk id="36" creationId="{260EA2C7-5503-4E78-8B98-B3A898E2C69B}"/>
          </ac:cxnSpMkLst>
        </pc:cxnChg>
        <pc:cxnChg chg="mod">
          <ac:chgData name="然 陈" userId="c6e856d6-21b1-4e63-b589-765e1f5d643d" providerId="ADAL" clId="{4AE01398-E3F1-490E-9F9B-4AE7A445F6E2}" dt="2021-09-09T07:28:43.433" v="11730" actId="478"/>
          <ac:cxnSpMkLst>
            <pc:docMk/>
            <pc:sldMk cId="1209055589" sldId="319"/>
            <ac:cxnSpMk id="73" creationId="{3CB5D3D0-1132-47FB-9085-8E30749167C2}"/>
          </ac:cxnSpMkLst>
        </pc:cxnChg>
      </pc:sldChg>
      <pc:sldChg chg="addSp delSp modSp add modTransition modAnim modNotesTx">
        <pc:chgData name="然 陈" userId="c6e856d6-21b1-4e63-b589-765e1f5d643d" providerId="ADAL" clId="{4AE01398-E3F1-490E-9F9B-4AE7A445F6E2}" dt="2021-09-10T10:12:23.174" v="13239"/>
        <pc:sldMkLst>
          <pc:docMk/>
          <pc:sldMk cId="3568636708" sldId="329"/>
        </pc:sldMkLst>
        <pc:spChg chg="add mod">
          <ac:chgData name="然 陈" userId="c6e856d6-21b1-4e63-b589-765e1f5d643d" providerId="ADAL" clId="{4AE01398-E3F1-490E-9F9B-4AE7A445F6E2}" dt="2021-09-09T07:34:11.296" v="11783" actId="1076"/>
          <ac:spMkLst>
            <pc:docMk/>
            <pc:sldMk cId="3568636708" sldId="329"/>
            <ac:spMk id="13" creationId="{45A72FE1-B570-4CD0-8CDC-0836AAD24B25}"/>
          </ac:spMkLst>
        </pc:spChg>
        <pc:spChg chg="add mod">
          <ac:chgData name="然 陈" userId="c6e856d6-21b1-4e63-b589-765e1f5d643d" providerId="ADAL" clId="{4AE01398-E3F1-490E-9F9B-4AE7A445F6E2}" dt="2021-09-09T07:34:11.296" v="11783" actId="1076"/>
          <ac:spMkLst>
            <pc:docMk/>
            <pc:sldMk cId="3568636708" sldId="329"/>
            <ac:spMk id="17" creationId="{0AE2E24C-210A-47E2-B429-FCA30808F66D}"/>
          </ac:spMkLst>
        </pc:spChg>
        <pc:spChg chg="add mod">
          <ac:chgData name="然 陈" userId="c6e856d6-21b1-4e63-b589-765e1f5d643d" providerId="ADAL" clId="{4AE01398-E3F1-490E-9F9B-4AE7A445F6E2}" dt="2021-09-09T07:34:11.296" v="11783" actId="1076"/>
          <ac:spMkLst>
            <pc:docMk/>
            <pc:sldMk cId="3568636708" sldId="329"/>
            <ac:spMk id="18" creationId="{F67C07C3-FA9B-459E-9E2D-F97D46A69D3E}"/>
          </ac:spMkLst>
        </pc:spChg>
        <pc:spChg chg="add">
          <ac:chgData name="然 陈" userId="c6e856d6-21b1-4e63-b589-765e1f5d643d" providerId="ADAL" clId="{4AE01398-E3F1-490E-9F9B-4AE7A445F6E2}" dt="2021-09-10T10:11:54.120" v="13235"/>
          <ac:spMkLst>
            <pc:docMk/>
            <pc:sldMk cId="3568636708" sldId="329"/>
            <ac:spMk id="25" creationId="{41A9A362-2098-4C9C-8AAB-315A4CDBFA2E}"/>
          </ac:spMkLst>
        </pc:spChg>
        <pc:spChg chg="add">
          <ac:chgData name="然 陈" userId="c6e856d6-21b1-4e63-b589-765e1f5d643d" providerId="ADAL" clId="{4AE01398-E3F1-490E-9F9B-4AE7A445F6E2}" dt="2021-09-10T10:12:23.174" v="13239"/>
          <ac:spMkLst>
            <pc:docMk/>
            <pc:sldMk cId="3568636708" sldId="329"/>
            <ac:spMk id="27" creationId="{46C709E8-B543-4AA3-96E7-6053088EDBFD}"/>
          </ac:spMkLst>
        </pc:spChg>
        <pc:spChg chg="add">
          <ac:chgData name="然 陈" userId="c6e856d6-21b1-4e63-b589-765e1f5d643d" providerId="ADAL" clId="{4AE01398-E3F1-490E-9F9B-4AE7A445F6E2}" dt="2021-09-10T10:12:23.174" v="13239"/>
          <ac:spMkLst>
            <pc:docMk/>
            <pc:sldMk cId="3568636708" sldId="329"/>
            <ac:spMk id="28" creationId="{C6583C58-E466-429B-8167-C7B7EEB6BB23}"/>
          </ac:spMkLst>
        </pc:spChg>
        <pc:spChg chg="add">
          <ac:chgData name="然 陈" userId="c6e856d6-21b1-4e63-b589-765e1f5d643d" providerId="ADAL" clId="{4AE01398-E3F1-490E-9F9B-4AE7A445F6E2}" dt="2021-09-10T10:12:23.174" v="13239"/>
          <ac:spMkLst>
            <pc:docMk/>
            <pc:sldMk cId="3568636708" sldId="329"/>
            <ac:spMk id="29" creationId="{D046448D-5336-491C-A4C2-93F44C15B77D}"/>
          </ac:spMkLst>
        </pc:spChg>
        <pc:spChg chg="del">
          <ac:chgData name="然 陈" userId="c6e856d6-21b1-4e63-b589-765e1f5d643d" providerId="ADAL" clId="{4AE01398-E3F1-490E-9F9B-4AE7A445F6E2}" dt="2021-09-09T07:34:01.744" v="11781" actId="478"/>
          <ac:spMkLst>
            <pc:docMk/>
            <pc:sldMk cId="3568636708" sldId="329"/>
            <ac:spMk id="43" creationId="{EC67791A-BD07-4643-BF08-DAB5B72EF6EE}"/>
          </ac:spMkLst>
        </pc:spChg>
        <pc:spChg chg="mod">
          <ac:chgData name="然 陈" userId="c6e856d6-21b1-4e63-b589-765e1f5d643d" providerId="ADAL" clId="{4AE01398-E3F1-490E-9F9B-4AE7A445F6E2}" dt="2021-09-09T07:34:15.384" v="11784" actId="1076"/>
          <ac:spMkLst>
            <pc:docMk/>
            <pc:sldMk cId="3568636708" sldId="329"/>
            <ac:spMk id="45" creationId="{07BDB675-CF2B-468B-BF46-E6988340B2F9}"/>
          </ac:spMkLst>
        </pc:spChg>
        <pc:spChg chg="del">
          <ac:chgData name="然 陈" userId="c6e856d6-21b1-4e63-b589-765e1f5d643d" providerId="ADAL" clId="{4AE01398-E3F1-490E-9F9B-4AE7A445F6E2}" dt="2021-09-09T07:34:01.744" v="11781" actId="478"/>
          <ac:spMkLst>
            <pc:docMk/>
            <pc:sldMk cId="3568636708" sldId="329"/>
            <ac:spMk id="48" creationId="{4CD31DA0-A16E-4C52-955C-6268C7BD60EC}"/>
          </ac:spMkLst>
        </pc:spChg>
        <pc:spChg chg="del">
          <ac:chgData name="然 陈" userId="c6e856d6-21b1-4e63-b589-765e1f5d643d" providerId="ADAL" clId="{4AE01398-E3F1-490E-9F9B-4AE7A445F6E2}" dt="2021-09-09T07:34:01.744" v="11781" actId="478"/>
          <ac:spMkLst>
            <pc:docMk/>
            <pc:sldMk cId="3568636708" sldId="329"/>
            <ac:spMk id="49" creationId="{7E6362E7-BFCA-40B1-99A3-49AF65A19776}"/>
          </ac:spMkLst>
        </pc:spChg>
        <pc:spChg chg="del">
          <ac:chgData name="然 陈" userId="c6e856d6-21b1-4e63-b589-765e1f5d643d" providerId="ADAL" clId="{4AE01398-E3F1-490E-9F9B-4AE7A445F6E2}" dt="2021-09-09T07:34:01.744" v="11781" actId="478"/>
          <ac:spMkLst>
            <pc:docMk/>
            <pc:sldMk cId="3568636708" sldId="329"/>
            <ac:spMk id="51" creationId="{649C3D2B-0626-460E-A2F3-1CC5E6805F87}"/>
          </ac:spMkLst>
        </pc:spChg>
        <pc:spChg chg="del">
          <ac:chgData name="然 陈" userId="c6e856d6-21b1-4e63-b589-765e1f5d643d" providerId="ADAL" clId="{4AE01398-E3F1-490E-9F9B-4AE7A445F6E2}" dt="2021-09-09T07:34:01.744" v="11781" actId="478"/>
          <ac:spMkLst>
            <pc:docMk/>
            <pc:sldMk cId="3568636708" sldId="329"/>
            <ac:spMk id="63" creationId="{ABB41CA2-C621-4AFB-8F82-774113835550}"/>
          </ac:spMkLst>
        </pc:spChg>
        <pc:spChg chg="del">
          <ac:chgData name="然 陈" userId="c6e856d6-21b1-4e63-b589-765e1f5d643d" providerId="ADAL" clId="{4AE01398-E3F1-490E-9F9B-4AE7A445F6E2}" dt="2021-09-09T07:34:01.744" v="11781" actId="478"/>
          <ac:spMkLst>
            <pc:docMk/>
            <pc:sldMk cId="3568636708" sldId="329"/>
            <ac:spMk id="64" creationId="{35FC2155-6F99-46AC-AF6B-13C17E017DDB}"/>
          </ac:spMkLst>
        </pc:spChg>
        <pc:grpChg chg="add mod">
          <ac:chgData name="然 陈" userId="c6e856d6-21b1-4e63-b589-765e1f5d643d" providerId="ADAL" clId="{4AE01398-E3F1-490E-9F9B-4AE7A445F6E2}" dt="2021-09-09T07:34:11.296" v="11783" actId="1076"/>
          <ac:grpSpMkLst>
            <pc:docMk/>
            <pc:sldMk cId="3568636708" sldId="329"/>
            <ac:grpSpMk id="14" creationId="{856B493A-ACB2-4079-9C71-BF792CE0F0E3}"/>
          </ac:grpSpMkLst>
        </pc:grpChg>
        <pc:grpChg chg="add mod">
          <ac:chgData name="然 陈" userId="c6e856d6-21b1-4e63-b589-765e1f5d643d" providerId="ADAL" clId="{4AE01398-E3F1-490E-9F9B-4AE7A445F6E2}" dt="2021-09-09T07:34:11.296" v="11783" actId="1076"/>
          <ac:grpSpMkLst>
            <pc:docMk/>
            <pc:sldMk cId="3568636708" sldId="329"/>
            <ac:grpSpMk id="19" creationId="{8205C4E9-F669-4C6E-88B7-5A5F3CFCE13C}"/>
          </ac:grpSpMkLst>
        </pc:grpChg>
        <pc:grpChg chg="add mod">
          <ac:chgData name="然 陈" userId="c6e856d6-21b1-4e63-b589-765e1f5d643d" providerId="ADAL" clId="{4AE01398-E3F1-490E-9F9B-4AE7A445F6E2}" dt="2021-09-09T07:34:11.296" v="11783" actId="1076"/>
          <ac:grpSpMkLst>
            <pc:docMk/>
            <pc:sldMk cId="3568636708" sldId="329"/>
            <ac:grpSpMk id="22" creationId="{5699EA7F-D38D-4027-8CD9-F58237613C76}"/>
          </ac:grpSpMkLst>
        </pc:grpChg>
        <pc:picChg chg="add">
          <ac:chgData name="然 陈" userId="c6e856d6-21b1-4e63-b589-765e1f5d643d" providerId="ADAL" clId="{4AE01398-E3F1-490E-9F9B-4AE7A445F6E2}" dt="2021-09-10T10:11:58.478" v="13236"/>
          <ac:picMkLst>
            <pc:docMk/>
            <pc:sldMk cId="3568636708" sldId="329"/>
            <ac:picMk id="26" creationId="{46F28988-212F-4C0D-9BCD-8BA059D542B2}"/>
          </ac:picMkLst>
        </pc:picChg>
      </pc:sldChg>
      <pc:sldChg chg="addSp delSp modSp add delAnim modAnim">
        <pc:chgData name="然 陈" userId="c6e856d6-21b1-4e63-b589-765e1f5d643d" providerId="ADAL" clId="{4AE01398-E3F1-490E-9F9B-4AE7A445F6E2}" dt="2021-09-10T10:20:20.036" v="13252"/>
        <pc:sldMkLst>
          <pc:docMk/>
          <pc:sldMk cId="4252043826" sldId="331"/>
        </pc:sldMkLst>
        <pc:spChg chg="mod">
          <ac:chgData name="然 陈" userId="c6e856d6-21b1-4e63-b589-765e1f5d643d" providerId="ADAL" clId="{4AE01398-E3F1-490E-9F9B-4AE7A445F6E2}" dt="2021-09-09T07:36:57.422" v="11805" actId="1037"/>
          <ac:spMkLst>
            <pc:docMk/>
            <pc:sldMk cId="4252043826" sldId="331"/>
            <ac:spMk id="13" creationId="{45A72FE1-B570-4CD0-8CDC-0836AAD24B25}"/>
          </ac:spMkLst>
        </pc:spChg>
        <pc:spChg chg="mod">
          <ac:chgData name="然 陈" userId="c6e856d6-21b1-4e63-b589-765e1f5d643d" providerId="ADAL" clId="{4AE01398-E3F1-490E-9F9B-4AE7A445F6E2}" dt="2021-09-09T07:36:57.422" v="11805" actId="1037"/>
          <ac:spMkLst>
            <pc:docMk/>
            <pc:sldMk cId="4252043826" sldId="331"/>
            <ac:spMk id="17" creationId="{0AE2E24C-210A-47E2-B429-FCA30808F66D}"/>
          </ac:spMkLst>
        </pc:spChg>
        <pc:spChg chg="mod">
          <ac:chgData name="然 陈" userId="c6e856d6-21b1-4e63-b589-765e1f5d643d" providerId="ADAL" clId="{4AE01398-E3F1-490E-9F9B-4AE7A445F6E2}" dt="2021-09-09T07:36:57.422" v="11805" actId="1037"/>
          <ac:spMkLst>
            <pc:docMk/>
            <pc:sldMk cId="4252043826" sldId="331"/>
            <ac:spMk id="18" creationId="{F67C07C3-FA9B-459E-9E2D-F97D46A69D3E}"/>
          </ac:spMkLst>
        </pc:spChg>
        <pc:spChg chg="add mod">
          <ac:chgData name="然 陈" userId="c6e856d6-21b1-4e63-b589-765e1f5d643d" providerId="ADAL" clId="{4AE01398-E3F1-490E-9F9B-4AE7A445F6E2}" dt="2021-09-09T07:36:57.422" v="11805" actId="1037"/>
          <ac:spMkLst>
            <pc:docMk/>
            <pc:sldMk cId="4252043826" sldId="331"/>
            <ac:spMk id="25" creationId="{7F99B9BC-E035-4D7B-80BB-F30A33FA444B}"/>
          </ac:spMkLst>
        </pc:spChg>
        <pc:spChg chg="add mod">
          <ac:chgData name="然 陈" userId="c6e856d6-21b1-4e63-b589-765e1f5d643d" providerId="ADAL" clId="{4AE01398-E3F1-490E-9F9B-4AE7A445F6E2}" dt="2021-09-09T08:21:08.049" v="12201" actId="20577"/>
          <ac:spMkLst>
            <pc:docMk/>
            <pc:sldMk cId="4252043826" sldId="331"/>
            <ac:spMk id="26" creationId="{8A1E2D72-493F-46C2-9556-055B1CC3B7DB}"/>
          </ac:spMkLst>
        </pc:spChg>
        <pc:spChg chg="add mod">
          <ac:chgData name="然 陈" userId="c6e856d6-21b1-4e63-b589-765e1f5d643d" providerId="ADAL" clId="{4AE01398-E3F1-490E-9F9B-4AE7A445F6E2}" dt="2021-09-09T08:21:10.083" v="12202" actId="20577"/>
          <ac:spMkLst>
            <pc:docMk/>
            <pc:sldMk cId="4252043826" sldId="331"/>
            <ac:spMk id="27" creationId="{4594AF80-DDC5-47C3-B37F-0380E07D2518}"/>
          </ac:spMkLst>
        </pc:spChg>
        <pc:spChg chg="add mod">
          <ac:chgData name="然 陈" userId="c6e856d6-21b1-4e63-b589-765e1f5d643d" providerId="ADAL" clId="{4AE01398-E3F1-490E-9F9B-4AE7A445F6E2}" dt="2021-09-09T08:01:42.560" v="12070" actId="164"/>
          <ac:spMkLst>
            <pc:docMk/>
            <pc:sldMk cId="4252043826" sldId="331"/>
            <ac:spMk id="28" creationId="{6730A639-AD57-481E-9089-DEDD33FBE9D2}"/>
          </ac:spMkLst>
        </pc:spChg>
        <pc:spChg chg="add mod">
          <ac:chgData name="然 陈" userId="c6e856d6-21b1-4e63-b589-765e1f5d643d" providerId="ADAL" clId="{4AE01398-E3F1-490E-9F9B-4AE7A445F6E2}" dt="2021-09-09T08:01:42.560" v="12070" actId="164"/>
          <ac:spMkLst>
            <pc:docMk/>
            <pc:sldMk cId="4252043826" sldId="331"/>
            <ac:spMk id="29" creationId="{FCFA30A7-C0AF-472D-BCB5-EB8FD02B8575}"/>
          </ac:spMkLst>
        </pc:spChg>
        <pc:spChg chg="add mod">
          <ac:chgData name="然 陈" userId="c6e856d6-21b1-4e63-b589-765e1f5d643d" providerId="ADAL" clId="{4AE01398-E3F1-490E-9F9B-4AE7A445F6E2}" dt="2021-09-09T08:01:42.560" v="12070" actId="164"/>
          <ac:spMkLst>
            <pc:docMk/>
            <pc:sldMk cId="4252043826" sldId="331"/>
            <ac:spMk id="30" creationId="{91B0E7F6-5508-4848-BE2E-C731385F20C2}"/>
          </ac:spMkLst>
        </pc:spChg>
        <pc:spChg chg="add mod">
          <ac:chgData name="然 陈" userId="c6e856d6-21b1-4e63-b589-765e1f5d643d" providerId="ADAL" clId="{4AE01398-E3F1-490E-9F9B-4AE7A445F6E2}" dt="2021-09-09T08:01:42.560" v="12070" actId="164"/>
          <ac:spMkLst>
            <pc:docMk/>
            <pc:sldMk cId="4252043826" sldId="331"/>
            <ac:spMk id="31" creationId="{9E04AFF5-4479-4AEB-9C39-0721936E7A82}"/>
          </ac:spMkLst>
        </pc:spChg>
        <pc:spChg chg="add mod">
          <ac:chgData name="然 陈" userId="c6e856d6-21b1-4e63-b589-765e1f5d643d" providerId="ADAL" clId="{4AE01398-E3F1-490E-9F9B-4AE7A445F6E2}" dt="2021-09-09T08:01:42.560" v="12070" actId="164"/>
          <ac:spMkLst>
            <pc:docMk/>
            <pc:sldMk cId="4252043826" sldId="331"/>
            <ac:spMk id="32" creationId="{592E50C7-191A-4826-90F9-BFB3BB703350}"/>
          </ac:spMkLst>
        </pc:spChg>
        <pc:spChg chg="add mod">
          <ac:chgData name="然 陈" userId="c6e856d6-21b1-4e63-b589-765e1f5d643d" providerId="ADAL" clId="{4AE01398-E3F1-490E-9F9B-4AE7A445F6E2}" dt="2021-09-09T08:01:42.560" v="12070" actId="164"/>
          <ac:spMkLst>
            <pc:docMk/>
            <pc:sldMk cId="4252043826" sldId="331"/>
            <ac:spMk id="33" creationId="{5956DA24-7828-4E26-9CCE-131CD3DC9BC2}"/>
          </ac:spMkLst>
        </pc:spChg>
        <pc:spChg chg="add mod">
          <ac:chgData name="然 陈" userId="c6e856d6-21b1-4e63-b589-765e1f5d643d" providerId="ADAL" clId="{4AE01398-E3F1-490E-9F9B-4AE7A445F6E2}" dt="2021-09-09T08:01:42.560" v="12070" actId="164"/>
          <ac:spMkLst>
            <pc:docMk/>
            <pc:sldMk cId="4252043826" sldId="331"/>
            <ac:spMk id="34" creationId="{59972B1D-50CB-4387-9B03-052A4462B8C7}"/>
          </ac:spMkLst>
        </pc:spChg>
        <pc:spChg chg="add mod">
          <ac:chgData name="然 陈" userId="c6e856d6-21b1-4e63-b589-765e1f5d643d" providerId="ADAL" clId="{4AE01398-E3F1-490E-9F9B-4AE7A445F6E2}" dt="2021-09-09T08:01:42.560" v="12070" actId="164"/>
          <ac:spMkLst>
            <pc:docMk/>
            <pc:sldMk cId="4252043826" sldId="331"/>
            <ac:spMk id="35" creationId="{2F391C16-D489-41C9-8C89-9F12443EE659}"/>
          </ac:spMkLst>
        </pc:spChg>
        <pc:spChg chg="add mod">
          <ac:chgData name="然 陈" userId="c6e856d6-21b1-4e63-b589-765e1f5d643d" providerId="ADAL" clId="{4AE01398-E3F1-490E-9F9B-4AE7A445F6E2}" dt="2021-09-09T08:01:42.560" v="12070" actId="164"/>
          <ac:spMkLst>
            <pc:docMk/>
            <pc:sldMk cId="4252043826" sldId="331"/>
            <ac:spMk id="36" creationId="{DC1DF2E8-2D5F-40CB-AA41-32056773974D}"/>
          </ac:spMkLst>
        </pc:spChg>
        <pc:spChg chg="add mod">
          <ac:chgData name="然 陈" userId="c6e856d6-21b1-4e63-b589-765e1f5d643d" providerId="ADAL" clId="{4AE01398-E3F1-490E-9F9B-4AE7A445F6E2}" dt="2021-09-09T08:01:42.560" v="12070" actId="164"/>
          <ac:spMkLst>
            <pc:docMk/>
            <pc:sldMk cId="4252043826" sldId="331"/>
            <ac:spMk id="37" creationId="{0CF3C429-A91D-43E7-A40A-E4C6C3EA0B09}"/>
          </ac:spMkLst>
        </pc:spChg>
        <pc:spChg chg="add mod">
          <ac:chgData name="然 陈" userId="c6e856d6-21b1-4e63-b589-765e1f5d643d" providerId="ADAL" clId="{4AE01398-E3F1-490E-9F9B-4AE7A445F6E2}" dt="2021-09-09T07:36:57.422" v="11805" actId="1037"/>
          <ac:spMkLst>
            <pc:docMk/>
            <pc:sldMk cId="4252043826" sldId="331"/>
            <ac:spMk id="38" creationId="{6E346E92-07AE-4E2F-9777-3DD8A49395FB}"/>
          </ac:spMkLst>
        </pc:spChg>
        <pc:spChg chg="add mod">
          <ac:chgData name="然 陈" userId="c6e856d6-21b1-4e63-b589-765e1f5d643d" providerId="ADAL" clId="{4AE01398-E3F1-490E-9F9B-4AE7A445F6E2}" dt="2021-09-09T07:36:57.422" v="11805" actId="1037"/>
          <ac:spMkLst>
            <pc:docMk/>
            <pc:sldMk cId="4252043826" sldId="331"/>
            <ac:spMk id="39" creationId="{EFDE7428-EE30-484D-AF8F-F328E50BD51C}"/>
          </ac:spMkLst>
        </pc:spChg>
        <pc:spChg chg="add mod">
          <ac:chgData name="然 陈" userId="c6e856d6-21b1-4e63-b589-765e1f5d643d" providerId="ADAL" clId="{4AE01398-E3F1-490E-9F9B-4AE7A445F6E2}" dt="2021-09-09T07:36:57.422" v="11805" actId="1037"/>
          <ac:spMkLst>
            <pc:docMk/>
            <pc:sldMk cId="4252043826" sldId="331"/>
            <ac:spMk id="40" creationId="{7A124025-6A6C-4FB9-8D2D-472B6CD45C87}"/>
          </ac:spMkLst>
        </pc:spChg>
        <pc:spChg chg="add mod">
          <ac:chgData name="然 陈" userId="c6e856d6-21b1-4e63-b589-765e1f5d643d" providerId="ADAL" clId="{4AE01398-E3F1-490E-9F9B-4AE7A445F6E2}" dt="2021-09-09T07:36:57.422" v="11805" actId="1037"/>
          <ac:spMkLst>
            <pc:docMk/>
            <pc:sldMk cId="4252043826" sldId="331"/>
            <ac:spMk id="41" creationId="{A67FF8B7-7F81-4491-9422-C7A5D922E0CE}"/>
          </ac:spMkLst>
        </pc:spChg>
        <pc:spChg chg="add mod">
          <ac:chgData name="然 陈" userId="c6e856d6-21b1-4e63-b589-765e1f5d643d" providerId="ADAL" clId="{4AE01398-E3F1-490E-9F9B-4AE7A445F6E2}" dt="2021-09-09T07:36:57.422" v="11805" actId="1037"/>
          <ac:spMkLst>
            <pc:docMk/>
            <pc:sldMk cId="4252043826" sldId="331"/>
            <ac:spMk id="42" creationId="{4BCDE0CA-9B43-4EE5-AC0A-7DFBBDE0A452}"/>
          </ac:spMkLst>
        </pc:spChg>
        <pc:spChg chg="add mod">
          <ac:chgData name="然 陈" userId="c6e856d6-21b1-4e63-b589-765e1f5d643d" providerId="ADAL" clId="{4AE01398-E3F1-490E-9F9B-4AE7A445F6E2}" dt="2021-09-09T07:36:57.422" v="11805" actId="1037"/>
          <ac:spMkLst>
            <pc:docMk/>
            <pc:sldMk cId="4252043826" sldId="331"/>
            <ac:spMk id="43" creationId="{A21CAC38-A66B-4DA2-82EE-342A5E8372FA}"/>
          </ac:spMkLst>
        </pc:spChg>
        <pc:spChg chg="mod">
          <ac:chgData name="然 陈" userId="c6e856d6-21b1-4e63-b589-765e1f5d643d" providerId="ADAL" clId="{4AE01398-E3F1-490E-9F9B-4AE7A445F6E2}" dt="2021-09-09T07:37:35.013" v="11810" actId="1076"/>
          <ac:spMkLst>
            <pc:docMk/>
            <pc:sldMk cId="4252043826" sldId="331"/>
            <ac:spMk id="45" creationId="{07BDB675-CF2B-468B-BF46-E6988340B2F9}"/>
          </ac:spMkLst>
        </pc:spChg>
        <pc:spChg chg="add">
          <ac:chgData name="然 陈" userId="c6e856d6-21b1-4e63-b589-765e1f5d643d" providerId="ADAL" clId="{4AE01398-E3F1-490E-9F9B-4AE7A445F6E2}" dt="2021-09-09T07:37:31.501" v="11809"/>
          <ac:spMkLst>
            <pc:docMk/>
            <pc:sldMk cId="4252043826" sldId="331"/>
            <ac:spMk id="48" creationId="{49BB3036-CD88-4F3D-A723-6D536780ACAE}"/>
          </ac:spMkLst>
        </pc:spChg>
        <pc:spChg chg="add">
          <ac:chgData name="然 陈" userId="c6e856d6-21b1-4e63-b589-765e1f5d643d" providerId="ADAL" clId="{4AE01398-E3F1-490E-9F9B-4AE7A445F6E2}" dt="2021-09-10T10:12:26.890" v="13240"/>
          <ac:spMkLst>
            <pc:docMk/>
            <pc:sldMk cId="4252043826" sldId="331"/>
            <ac:spMk id="59" creationId="{018F64C3-7F13-4571-97F9-982FEA34AFD0}"/>
          </ac:spMkLst>
        </pc:spChg>
        <pc:spChg chg="add">
          <ac:chgData name="然 陈" userId="c6e856d6-21b1-4e63-b589-765e1f5d643d" providerId="ADAL" clId="{4AE01398-E3F1-490E-9F9B-4AE7A445F6E2}" dt="2021-09-10T10:12:26.890" v="13240"/>
          <ac:spMkLst>
            <pc:docMk/>
            <pc:sldMk cId="4252043826" sldId="331"/>
            <ac:spMk id="60" creationId="{813B07FE-C0E9-47BB-8317-0A4672C68741}"/>
          </ac:spMkLst>
        </pc:spChg>
        <pc:spChg chg="add">
          <ac:chgData name="然 陈" userId="c6e856d6-21b1-4e63-b589-765e1f5d643d" providerId="ADAL" clId="{4AE01398-E3F1-490E-9F9B-4AE7A445F6E2}" dt="2021-09-10T10:12:26.890" v="13240"/>
          <ac:spMkLst>
            <pc:docMk/>
            <pc:sldMk cId="4252043826" sldId="331"/>
            <ac:spMk id="61" creationId="{09F592F0-98FA-4612-806A-6CFA7E873D3D}"/>
          </ac:spMkLst>
        </pc:spChg>
        <pc:spChg chg="add">
          <ac:chgData name="然 陈" userId="c6e856d6-21b1-4e63-b589-765e1f5d643d" providerId="ADAL" clId="{4AE01398-E3F1-490E-9F9B-4AE7A445F6E2}" dt="2021-09-10T10:20:10.017" v="13251"/>
          <ac:spMkLst>
            <pc:docMk/>
            <pc:sldMk cId="4252043826" sldId="331"/>
            <ac:spMk id="62" creationId="{DA77751D-92BA-44F5-A2E5-FC2258E234EB}"/>
          </ac:spMkLst>
        </pc:spChg>
        <pc:spChg chg="add">
          <ac:chgData name="然 陈" userId="c6e856d6-21b1-4e63-b589-765e1f5d643d" providerId="ADAL" clId="{4AE01398-E3F1-490E-9F9B-4AE7A445F6E2}" dt="2021-09-10T10:20:10.017" v="13251"/>
          <ac:spMkLst>
            <pc:docMk/>
            <pc:sldMk cId="4252043826" sldId="331"/>
            <ac:spMk id="66" creationId="{1CA8EB9E-8453-44E4-862C-7183410601B5}"/>
          </ac:spMkLst>
        </pc:spChg>
        <pc:spChg chg="add">
          <ac:chgData name="然 陈" userId="c6e856d6-21b1-4e63-b589-765e1f5d643d" providerId="ADAL" clId="{4AE01398-E3F1-490E-9F9B-4AE7A445F6E2}" dt="2021-09-10T10:20:10.017" v="13251"/>
          <ac:spMkLst>
            <pc:docMk/>
            <pc:sldMk cId="4252043826" sldId="331"/>
            <ac:spMk id="67" creationId="{79EEFBAA-CFF1-4174-8556-5F6369ECB334}"/>
          </ac:spMkLst>
        </pc:spChg>
        <pc:spChg chg="add">
          <ac:chgData name="然 陈" userId="c6e856d6-21b1-4e63-b589-765e1f5d643d" providerId="ADAL" clId="{4AE01398-E3F1-490E-9F9B-4AE7A445F6E2}" dt="2021-09-10T10:20:20.036" v="13252"/>
          <ac:spMkLst>
            <pc:docMk/>
            <pc:sldMk cId="4252043826" sldId="331"/>
            <ac:spMk id="74" creationId="{2582F57C-9FFC-487F-9582-D8979B674B05}"/>
          </ac:spMkLst>
        </pc:spChg>
        <pc:grpChg chg="add mod">
          <ac:chgData name="然 陈" userId="c6e856d6-21b1-4e63-b589-765e1f5d643d" providerId="ADAL" clId="{4AE01398-E3F1-490E-9F9B-4AE7A445F6E2}" dt="2021-09-09T08:01:42.560" v="12070" actId="164"/>
          <ac:grpSpMkLst>
            <pc:docMk/>
            <pc:sldMk cId="4252043826" sldId="331"/>
            <ac:grpSpMk id="3" creationId="{04B0BC9F-7ECD-4BEB-B450-CDC4F7B760CC}"/>
          </ac:grpSpMkLst>
        </pc:grpChg>
        <pc:grpChg chg="mod">
          <ac:chgData name="然 陈" userId="c6e856d6-21b1-4e63-b589-765e1f5d643d" providerId="ADAL" clId="{4AE01398-E3F1-490E-9F9B-4AE7A445F6E2}" dt="2021-09-09T07:36:57.422" v="11805" actId="1037"/>
          <ac:grpSpMkLst>
            <pc:docMk/>
            <pc:sldMk cId="4252043826" sldId="331"/>
            <ac:grpSpMk id="14" creationId="{856B493A-ACB2-4079-9C71-BF792CE0F0E3}"/>
          </ac:grpSpMkLst>
        </pc:grpChg>
        <pc:grpChg chg="mod">
          <ac:chgData name="然 陈" userId="c6e856d6-21b1-4e63-b589-765e1f5d643d" providerId="ADAL" clId="{4AE01398-E3F1-490E-9F9B-4AE7A445F6E2}" dt="2021-09-09T07:36:57.422" v="11805" actId="1037"/>
          <ac:grpSpMkLst>
            <pc:docMk/>
            <pc:sldMk cId="4252043826" sldId="331"/>
            <ac:grpSpMk id="19" creationId="{8205C4E9-F669-4C6E-88B7-5A5F3CFCE13C}"/>
          </ac:grpSpMkLst>
        </pc:grpChg>
        <pc:grpChg chg="mod">
          <ac:chgData name="然 陈" userId="c6e856d6-21b1-4e63-b589-765e1f5d643d" providerId="ADAL" clId="{4AE01398-E3F1-490E-9F9B-4AE7A445F6E2}" dt="2021-09-09T07:36:57.422" v="11805" actId="1037"/>
          <ac:grpSpMkLst>
            <pc:docMk/>
            <pc:sldMk cId="4252043826" sldId="331"/>
            <ac:grpSpMk id="22" creationId="{5699EA7F-D38D-4027-8CD9-F58237613C76}"/>
          </ac:grpSpMkLst>
        </pc:grpChg>
        <pc:grpChg chg="add">
          <ac:chgData name="然 陈" userId="c6e856d6-21b1-4e63-b589-765e1f5d643d" providerId="ADAL" clId="{4AE01398-E3F1-490E-9F9B-4AE7A445F6E2}" dt="2021-09-10T10:20:10.017" v="13251"/>
          <ac:grpSpMkLst>
            <pc:docMk/>
            <pc:sldMk cId="4252043826" sldId="331"/>
            <ac:grpSpMk id="63" creationId="{E4B2DEC5-FF2C-4FED-BA01-22C157C33451}"/>
          </ac:grpSpMkLst>
        </pc:grpChg>
        <pc:grpChg chg="add">
          <ac:chgData name="然 陈" userId="c6e856d6-21b1-4e63-b589-765e1f5d643d" providerId="ADAL" clId="{4AE01398-E3F1-490E-9F9B-4AE7A445F6E2}" dt="2021-09-10T10:20:10.017" v="13251"/>
          <ac:grpSpMkLst>
            <pc:docMk/>
            <pc:sldMk cId="4252043826" sldId="331"/>
            <ac:grpSpMk id="68" creationId="{261750F1-C142-4ADE-B6AF-A62237C7AE56}"/>
          </ac:grpSpMkLst>
        </pc:grpChg>
        <pc:grpChg chg="add">
          <ac:chgData name="然 陈" userId="c6e856d6-21b1-4e63-b589-765e1f5d643d" providerId="ADAL" clId="{4AE01398-E3F1-490E-9F9B-4AE7A445F6E2}" dt="2021-09-10T10:20:10.017" v="13251"/>
          <ac:grpSpMkLst>
            <pc:docMk/>
            <pc:sldMk cId="4252043826" sldId="331"/>
            <ac:grpSpMk id="71" creationId="{298B3D07-C63F-4927-A885-C6EE22BA06AB}"/>
          </ac:grpSpMkLst>
        </pc:grpChg>
        <pc:picChg chg="del">
          <ac:chgData name="然 陈" userId="c6e856d6-21b1-4e63-b589-765e1f5d643d" providerId="ADAL" clId="{4AE01398-E3F1-490E-9F9B-4AE7A445F6E2}" dt="2021-09-09T07:36:42.958" v="11798" actId="478"/>
          <ac:picMkLst>
            <pc:docMk/>
            <pc:sldMk cId="4252043826" sldId="331"/>
            <ac:picMk id="2" creationId="{F777A67C-C078-4C15-8392-75B876C6CC16}"/>
          </ac:picMkLst>
        </pc:picChg>
        <pc:picChg chg="add del">
          <ac:chgData name="然 陈" userId="c6e856d6-21b1-4e63-b589-765e1f5d643d" providerId="ADAL" clId="{4AE01398-E3F1-490E-9F9B-4AE7A445F6E2}" dt="2021-09-10T10:12:10.628" v="13238"/>
          <ac:picMkLst>
            <pc:docMk/>
            <pc:sldMk cId="4252043826" sldId="331"/>
            <ac:picMk id="58" creationId="{86236CA3-7BF5-49F8-AD14-D322C4002291}"/>
          </ac:picMkLst>
        </pc:picChg>
        <pc:cxnChg chg="add del mod">
          <ac:chgData name="然 陈" userId="c6e856d6-21b1-4e63-b589-765e1f5d643d" providerId="ADAL" clId="{4AE01398-E3F1-490E-9F9B-4AE7A445F6E2}" dt="2021-09-09T07:43:52.124" v="11947" actId="478"/>
          <ac:cxnSpMkLst>
            <pc:docMk/>
            <pc:sldMk cId="4252043826" sldId="331"/>
            <ac:cxnSpMk id="44" creationId="{C3880FB1-B778-4762-A8FE-1C8609663F0A}"/>
          </ac:cxnSpMkLst>
        </pc:cxnChg>
        <pc:cxnChg chg="add del mod">
          <ac:chgData name="然 陈" userId="c6e856d6-21b1-4e63-b589-765e1f5d643d" providerId="ADAL" clId="{4AE01398-E3F1-490E-9F9B-4AE7A445F6E2}" dt="2021-09-09T07:43:53.175" v="11948" actId="478"/>
          <ac:cxnSpMkLst>
            <pc:docMk/>
            <pc:sldMk cId="4252043826" sldId="331"/>
            <ac:cxnSpMk id="46" creationId="{8E33B5D2-7C92-4A2F-B827-668E7F23F47D}"/>
          </ac:cxnSpMkLst>
        </pc:cxnChg>
        <pc:cxnChg chg="add del mod">
          <ac:chgData name="然 陈" userId="c6e856d6-21b1-4e63-b589-765e1f5d643d" providerId="ADAL" clId="{4AE01398-E3F1-490E-9F9B-4AE7A445F6E2}" dt="2021-09-09T07:43:54.382" v="11949" actId="478"/>
          <ac:cxnSpMkLst>
            <pc:docMk/>
            <pc:sldMk cId="4252043826" sldId="331"/>
            <ac:cxnSpMk id="47" creationId="{AC29F491-0EE6-4A7B-8086-C63042987B6B}"/>
          </ac:cxnSpMkLst>
        </pc:cxnChg>
      </pc:sldChg>
      <pc:sldChg chg="addSp modSp modTransition">
        <pc:chgData name="然 陈" userId="c6e856d6-21b1-4e63-b589-765e1f5d643d" providerId="ADAL" clId="{4AE01398-E3F1-490E-9F9B-4AE7A445F6E2}" dt="2021-09-10T07:27:03.951" v="12937"/>
        <pc:sldMkLst>
          <pc:docMk/>
          <pc:sldMk cId="369642497" sldId="348"/>
        </pc:sldMkLst>
        <pc:spChg chg="add mod">
          <ac:chgData name="然 陈" userId="c6e856d6-21b1-4e63-b589-765e1f5d643d" providerId="ADAL" clId="{4AE01398-E3F1-490E-9F9B-4AE7A445F6E2}" dt="2021-09-10T07:11:20.756" v="12892" actId="164"/>
          <ac:spMkLst>
            <pc:docMk/>
            <pc:sldMk cId="369642497" sldId="348"/>
            <ac:spMk id="22" creationId="{F052AC00-1F95-4B76-8116-2F1A30688C9D}"/>
          </ac:spMkLst>
        </pc:spChg>
        <pc:spChg chg="add">
          <ac:chgData name="然 陈" userId="c6e856d6-21b1-4e63-b589-765e1f5d643d" providerId="ADAL" clId="{4AE01398-E3F1-490E-9F9B-4AE7A445F6E2}" dt="2021-09-10T07:11:07.494" v="12891"/>
          <ac:spMkLst>
            <pc:docMk/>
            <pc:sldMk cId="369642497" sldId="348"/>
            <ac:spMk id="23" creationId="{D34145B9-E6C6-4348-95B7-396BFD692390}"/>
          </ac:spMkLst>
        </pc:spChg>
        <pc:spChg chg="add">
          <ac:chgData name="然 陈" userId="c6e856d6-21b1-4e63-b589-765e1f5d643d" providerId="ADAL" clId="{4AE01398-E3F1-490E-9F9B-4AE7A445F6E2}" dt="2021-09-10T07:26:23.200" v="12932"/>
          <ac:spMkLst>
            <pc:docMk/>
            <pc:sldMk cId="369642497" sldId="348"/>
            <ac:spMk id="24" creationId="{8E3A2F4E-7D69-4012-AC44-06CA43350715}"/>
          </ac:spMkLst>
        </pc:spChg>
        <pc:spChg chg="add">
          <ac:chgData name="然 陈" userId="c6e856d6-21b1-4e63-b589-765e1f5d643d" providerId="ADAL" clId="{4AE01398-E3F1-490E-9F9B-4AE7A445F6E2}" dt="2021-09-10T07:26:45.415" v="12935"/>
          <ac:spMkLst>
            <pc:docMk/>
            <pc:sldMk cId="369642497" sldId="348"/>
            <ac:spMk id="26" creationId="{9B808BC4-7A56-40CC-9F5B-DD0265D7FC58}"/>
          </ac:spMkLst>
        </pc:spChg>
        <pc:grpChg chg="add mod">
          <ac:chgData name="然 陈" userId="c6e856d6-21b1-4e63-b589-765e1f5d643d" providerId="ADAL" clId="{4AE01398-E3F1-490E-9F9B-4AE7A445F6E2}" dt="2021-09-10T07:11:20.756" v="12892" actId="164"/>
          <ac:grpSpMkLst>
            <pc:docMk/>
            <pc:sldMk cId="369642497" sldId="348"/>
            <ac:grpSpMk id="6" creationId="{4F0D1C7E-482D-4586-AB2F-512C9E764E55}"/>
          </ac:grpSpMkLst>
        </pc:grpChg>
        <pc:picChg chg="add">
          <ac:chgData name="然 陈" userId="c6e856d6-21b1-4e63-b589-765e1f5d643d" providerId="ADAL" clId="{4AE01398-E3F1-490E-9F9B-4AE7A445F6E2}" dt="2021-09-10T07:14:24.248" v="12896"/>
          <ac:picMkLst>
            <pc:docMk/>
            <pc:sldMk cId="369642497" sldId="348"/>
            <ac:picMk id="7" creationId="{814302EA-3FD7-454A-AAD7-45C17ABBB547}"/>
          </ac:picMkLst>
        </pc:picChg>
        <pc:picChg chg="add mod">
          <ac:chgData name="然 陈" userId="c6e856d6-21b1-4e63-b589-765e1f5d643d" providerId="ADAL" clId="{4AE01398-E3F1-490E-9F9B-4AE7A445F6E2}" dt="2021-09-10T07:11:20.756" v="12892" actId="164"/>
          <ac:picMkLst>
            <pc:docMk/>
            <pc:sldMk cId="369642497" sldId="348"/>
            <ac:picMk id="21" creationId="{F8311B4F-46D5-4BA7-9B50-79C199E62BFA}"/>
          </ac:picMkLst>
        </pc:picChg>
        <pc:picChg chg="add">
          <ac:chgData name="然 陈" userId="c6e856d6-21b1-4e63-b589-765e1f5d643d" providerId="ADAL" clId="{4AE01398-E3F1-490E-9F9B-4AE7A445F6E2}" dt="2021-09-10T07:26:23.200" v="12932"/>
          <ac:picMkLst>
            <pc:docMk/>
            <pc:sldMk cId="369642497" sldId="348"/>
            <ac:picMk id="25" creationId="{D981080F-E7F3-4485-8A24-470D56C87E8B}"/>
          </ac:picMkLst>
        </pc:picChg>
        <pc:picChg chg="add">
          <ac:chgData name="然 陈" userId="c6e856d6-21b1-4e63-b589-765e1f5d643d" providerId="ADAL" clId="{4AE01398-E3F1-490E-9F9B-4AE7A445F6E2}" dt="2021-09-10T07:27:03.951" v="12937"/>
          <ac:picMkLst>
            <pc:docMk/>
            <pc:sldMk cId="369642497" sldId="348"/>
            <ac:picMk id="27" creationId="{2BB15A8B-D479-450E-BBAE-83A6D9A5C90A}"/>
          </ac:picMkLst>
        </pc:picChg>
      </pc:sldChg>
      <pc:sldChg chg="addSp add ord modTransition">
        <pc:chgData name="然 陈" userId="c6e856d6-21b1-4e63-b589-765e1f5d643d" providerId="ADAL" clId="{4AE01398-E3F1-490E-9F9B-4AE7A445F6E2}" dt="2021-09-10T10:09:01.254" v="13215"/>
        <pc:sldMkLst>
          <pc:docMk/>
          <pc:sldMk cId="3592771642" sldId="352"/>
        </pc:sldMkLst>
        <pc:spChg chg="add">
          <ac:chgData name="然 陈" userId="c6e856d6-21b1-4e63-b589-765e1f5d643d" providerId="ADAL" clId="{4AE01398-E3F1-490E-9F9B-4AE7A445F6E2}" dt="2021-09-10T10:09:01.254" v="13215"/>
          <ac:spMkLst>
            <pc:docMk/>
            <pc:sldMk cId="3592771642" sldId="352"/>
            <ac:spMk id="33" creationId="{0EFAF9AA-DA0D-41A2-A78E-DAF9E0A46365}"/>
          </ac:spMkLst>
        </pc:spChg>
        <pc:spChg chg="add">
          <ac:chgData name="然 陈" userId="c6e856d6-21b1-4e63-b589-765e1f5d643d" providerId="ADAL" clId="{4AE01398-E3F1-490E-9F9B-4AE7A445F6E2}" dt="2021-09-10T10:09:01.254" v="13215"/>
          <ac:spMkLst>
            <pc:docMk/>
            <pc:sldMk cId="3592771642" sldId="352"/>
            <ac:spMk id="34" creationId="{D810DACD-821A-427C-9554-025BC87FEA03}"/>
          </ac:spMkLst>
        </pc:spChg>
        <pc:spChg chg="add">
          <ac:chgData name="然 陈" userId="c6e856d6-21b1-4e63-b589-765e1f5d643d" providerId="ADAL" clId="{4AE01398-E3F1-490E-9F9B-4AE7A445F6E2}" dt="2021-09-10T10:09:01.254" v="13215"/>
          <ac:spMkLst>
            <pc:docMk/>
            <pc:sldMk cId="3592771642" sldId="352"/>
            <ac:spMk id="35" creationId="{E19AE906-B94F-4F28-8265-2B8AD7052648}"/>
          </ac:spMkLst>
        </pc:spChg>
      </pc:sldChg>
      <pc:sldChg chg="addSp delSp modSp add modTransition modAnim">
        <pc:chgData name="然 陈" userId="c6e856d6-21b1-4e63-b589-765e1f5d643d" providerId="ADAL" clId="{4AE01398-E3F1-490E-9F9B-4AE7A445F6E2}" dt="2021-09-10T09:02:42.151" v="13085"/>
        <pc:sldMkLst>
          <pc:docMk/>
          <pc:sldMk cId="3016373183" sldId="353"/>
        </pc:sldMkLst>
        <pc:spChg chg="mod topLvl">
          <ac:chgData name="然 陈" userId="c6e856d6-21b1-4e63-b589-765e1f5d643d" providerId="ADAL" clId="{4AE01398-E3F1-490E-9F9B-4AE7A445F6E2}" dt="2021-09-10T08:55:05.301" v="13067" actId="255"/>
          <ac:spMkLst>
            <pc:docMk/>
            <pc:sldMk cId="3016373183" sldId="353"/>
            <ac:spMk id="17" creationId="{131EFB19-C4C9-4152-827D-C0F6CA0A463B}"/>
          </ac:spMkLst>
        </pc:spChg>
        <pc:spChg chg="mod topLvl">
          <ac:chgData name="然 陈" userId="c6e856d6-21b1-4e63-b589-765e1f5d643d" providerId="ADAL" clId="{4AE01398-E3F1-490E-9F9B-4AE7A445F6E2}" dt="2021-09-10T08:54:59.302" v="13064" actId="20577"/>
          <ac:spMkLst>
            <pc:docMk/>
            <pc:sldMk cId="3016373183" sldId="353"/>
            <ac:spMk id="18" creationId="{D3107FDB-7759-46B2-B4D4-9554D01395DE}"/>
          </ac:spMkLst>
        </pc:spChg>
        <pc:spChg chg="mod topLvl">
          <ac:chgData name="然 陈" userId="c6e856d6-21b1-4e63-b589-765e1f5d643d" providerId="ADAL" clId="{4AE01398-E3F1-490E-9F9B-4AE7A445F6E2}" dt="2021-09-10T07:12:46.101" v="12895" actId="165"/>
          <ac:spMkLst>
            <pc:docMk/>
            <pc:sldMk cId="3016373183" sldId="353"/>
            <ac:spMk id="19" creationId="{7F4E0813-3311-4978-8D9C-82D01D164F74}"/>
          </ac:spMkLst>
        </pc:spChg>
        <pc:spChg chg="mod">
          <ac:chgData name="然 陈" userId="c6e856d6-21b1-4e63-b589-765e1f5d643d" providerId="ADAL" clId="{4AE01398-E3F1-490E-9F9B-4AE7A445F6E2}" dt="2021-09-10T08:55:08.750" v="13068" actId="255"/>
          <ac:spMkLst>
            <pc:docMk/>
            <pc:sldMk cId="3016373183" sldId="353"/>
            <ac:spMk id="23" creationId="{D34145B9-E6C6-4348-95B7-396BFD692390}"/>
          </ac:spMkLst>
        </pc:spChg>
        <pc:spChg chg="add">
          <ac:chgData name="然 陈" userId="c6e856d6-21b1-4e63-b589-765e1f5d643d" providerId="ADAL" clId="{4AE01398-E3F1-490E-9F9B-4AE7A445F6E2}" dt="2021-09-10T07:27:47.887" v="12938"/>
          <ac:spMkLst>
            <pc:docMk/>
            <pc:sldMk cId="3016373183" sldId="353"/>
            <ac:spMk id="25" creationId="{92F9DA95-F2FF-44A6-9786-F7CFC257CE37}"/>
          </ac:spMkLst>
        </pc:spChg>
        <pc:spChg chg="add">
          <ac:chgData name="然 陈" userId="c6e856d6-21b1-4e63-b589-765e1f5d643d" providerId="ADAL" clId="{4AE01398-E3F1-490E-9F9B-4AE7A445F6E2}" dt="2021-09-10T07:27:50.525" v="12939"/>
          <ac:spMkLst>
            <pc:docMk/>
            <pc:sldMk cId="3016373183" sldId="353"/>
            <ac:spMk id="27" creationId="{2E804747-963B-4CCA-84E6-5B47F1F7D15A}"/>
          </ac:spMkLst>
        </pc:spChg>
        <pc:spChg chg="add">
          <ac:chgData name="然 陈" userId="c6e856d6-21b1-4e63-b589-765e1f5d643d" providerId="ADAL" clId="{4AE01398-E3F1-490E-9F9B-4AE7A445F6E2}" dt="2021-09-10T08:50:31.685" v="13051"/>
          <ac:spMkLst>
            <pc:docMk/>
            <pc:sldMk cId="3016373183" sldId="353"/>
            <ac:spMk id="28" creationId="{B4D4AD00-E48D-4F98-BE3A-9F97A6A81947}"/>
          </ac:spMkLst>
        </pc:spChg>
        <pc:spChg chg="add">
          <ac:chgData name="然 陈" userId="c6e856d6-21b1-4e63-b589-765e1f5d643d" providerId="ADAL" clId="{4AE01398-E3F1-490E-9F9B-4AE7A445F6E2}" dt="2021-09-10T09:02:42.151" v="13085"/>
          <ac:spMkLst>
            <pc:docMk/>
            <pc:sldMk cId="3016373183" sldId="353"/>
            <ac:spMk id="29" creationId="{B495CFE9-E314-4127-BE51-51C34BF2FEE4}"/>
          </ac:spMkLst>
        </pc:spChg>
        <pc:grpChg chg="mod topLvl">
          <ac:chgData name="然 陈" userId="c6e856d6-21b1-4e63-b589-765e1f5d643d" providerId="ADAL" clId="{4AE01398-E3F1-490E-9F9B-4AE7A445F6E2}" dt="2021-09-10T07:12:46.101" v="12895" actId="165"/>
          <ac:grpSpMkLst>
            <pc:docMk/>
            <pc:sldMk cId="3016373183" sldId="353"/>
            <ac:grpSpMk id="16" creationId="{16D2F9C5-856D-449B-B5E3-331F038EF4FA}"/>
          </ac:grpSpMkLst>
        </pc:grpChg>
        <pc:grpChg chg="del">
          <ac:chgData name="然 陈" userId="c6e856d6-21b1-4e63-b589-765e1f5d643d" providerId="ADAL" clId="{4AE01398-E3F1-490E-9F9B-4AE7A445F6E2}" dt="2021-09-10T07:12:46.101" v="12895" actId="165"/>
          <ac:grpSpMkLst>
            <pc:docMk/>
            <pc:sldMk cId="3016373183" sldId="353"/>
            <ac:grpSpMk id="20" creationId="{469572C5-9455-462E-A3C2-203D28E70CEE}"/>
          </ac:grpSpMkLst>
        </pc:grpChg>
        <pc:picChg chg="add">
          <ac:chgData name="然 陈" userId="c6e856d6-21b1-4e63-b589-765e1f5d643d" providerId="ADAL" clId="{4AE01398-E3F1-490E-9F9B-4AE7A445F6E2}" dt="2021-09-10T07:14:39.693" v="12897"/>
          <ac:picMkLst>
            <pc:docMk/>
            <pc:sldMk cId="3016373183" sldId="353"/>
            <ac:picMk id="24" creationId="{4BAD4585-FC6A-4966-904B-87ED19A69E7A}"/>
          </ac:picMkLst>
        </pc:picChg>
        <pc:picChg chg="add">
          <ac:chgData name="然 陈" userId="c6e856d6-21b1-4e63-b589-765e1f5d643d" providerId="ADAL" clId="{4AE01398-E3F1-490E-9F9B-4AE7A445F6E2}" dt="2021-09-10T07:27:47.887" v="12938"/>
          <ac:picMkLst>
            <pc:docMk/>
            <pc:sldMk cId="3016373183" sldId="353"/>
            <ac:picMk id="26" creationId="{E35E30AD-C1E0-4ECA-8537-840340CA5D14}"/>
          </ac:picMkLst>
        </pc:picChg>
      </pc:sldChg>
      <pc:sldChg chg="addSp add modAnim">
        <pc:chgData name="然 陈" userId="c6e856d6-21b1-4e63-b589-765e1f5d643d" providerId="ADAL" clId="{4AE01398-E3F1-490E-9F9B-4AE7A445F6E2}" dt="2021-09-10T08:56:42.494" v="13070"/>
        <pc:sldMkLst>
          <pc:docMk/>
          <pc:sldMk cId="3241908596" sldId="354"/>
        </pc:sldMkLst>
        <pc:spChg chg="add">
          <ac:chgData name="然 陈" userId="c6e856d6-21b1-4e63-b589-765e1f5d643d" providerId="ADAL" clId="{4AE01398-E3F1-490E-9F9B-4AE7A445F6E2}" dt="2021-09-10T07:20:18.351" v="12912"/>
          <ac:spMkLst>
            <pc:docMk/>
            <pc:sldMk cId="3241908596" sldId="354"/>
            <ac:spMk id="11" creationId="{EB4C8D13-03C5-4A87-A06A-B77519D663B7}"/>
          </ac:spMkLst>
        </pc:spChg>
        <pc:spChg chg="add">
          <ac:chgData name="然 陈" userId="c6e856d6-21b1-4e63-b589-765e1f5d643d" providerId="ADAL" clId="{4AE01398-E3F1-490E-9F9B-4AE7A445F6E2}" dt="2021-09-10T08:50:38.207" v="13052"/>
          <ac:spMkLst>
            <pc:docMk/>
            <pc:sldMk cId="3241908596" sldId="354"/>
            <ac:spMk id="20" creationId="{97CC18D5-827C-4A22-AD2A-FE84DEA6F2AB}"/>
          </ac:spMkLst>
        </pc:spChg>
        <pc:spChg chg="add">
          <ac:chgData name="然 陈" userId="c6e856d6-21b1-4e63-b589-765e1f5d643d" providerId="ADAL" clId="{4AE01398-E3F1-490E-9F9B-4AE7A445F6E2}" dt="2021-09-10T08:56:33.321" v="13069"/>
          <ac:spMkLst>
            <pc:docMk/>
            <pc:sldMk cId="3241908596" sldId="354"/>
            <ac:spMk id="27" creationId="{FB7117E1-96AB-4353-9AA8-7DF97D94EA54}"/>
          </ac:spMkLst>
        </pc:spChg>
        <pc:spChg chg="add">
          <ac:chgData name="然 陈" userId="c6e856d6-21b1-4e63-b589-765e1f5d643d" providerId="ADAL" clId="{4AE01398-E3F1-490E-9F9B-4AE7A445F6E2}" dt="2021-09-10T08:56:33.321" v="13069"/>
          <ac:spMkLst>
            <pc:docMk/>
            <pc:sldMk cId="3241908596" sldId="354"/>
            <ac:spMk id="28" creationId="{9B9385B0-EA0C-4099-991F-0EA0D971DFE5}"/>
          </ac:spMkLst>
        </pc:spChg>
        <pc:spChg chg="add">
          <ac:chgData name="然 陈" userId="c6e856d6-21b1-4e63-b589-765e1f5d643d" providerId="ADAL" clId="{4AE01398-E3F1-490E-9F9B-4AE7A445F6E2}" dt="2021-09-10T08:56:33.321" v="13069"/>
          <ac:spMkLst>
            <pc:docMk/>
            <pc:sldMk cId="3241908596" sldId="354"/>
            <ac:spMk id="29" creationId="{9678B1E8-EC9F-4895-BE0E-FD884C573D9E}"/>
          </ac:spMkLst>
        </pc:spChg>
        <pc:spChg chg="add">
          <ac:chgData name="然 陈" userId="c6e856d6-21b1-4e63-b589-765e1f5d643d" providerId="ADAL" clId="{4AE01398-E3F1-490E-9F9B-4AE7A445F6E2}" dt="2021-09-10T08:56:33.321" v="13069"/>
          <ac:spMkLst>
            <pc:docMk/>
            <pc:sldMk cId="3241908596" sldId="354"/>
            <ac:spMk id="30" creationId="{76372F9D-A65A-4229-BEA6-34945F8AFC7B}"/>
          </ac:spMkLst>
        </pc:spChg>
        <pc:grpChg chg="add">
          <ac:chgData name="然 陈" userId="c6e856d6-21b1-4e63-b589-765e1f5d643d" providerId="ADAL" clId="{4AE01398-E3F1-490E-9F9B-4AE7A445F6E2}" dt="2021-09-10T08:56:33.321" v="13069"/>
          <ac:grpSpMkLst>
            <pc:docMk/>
            <pc:sldMk cId="3241908596" sldId="354"/>
            <ac:grpSpMk id="22" creationId="{8C2393FF-B3AC-4F6E-86F7-1EF49EA2FE31}"/>
          </ac:grpSpMkLst>
        </pc:grpChg>
        <pc:picChg chg="add">
          <ac:chgData name="然 陈" userId="c6e856d6-21b1-4e63-b589-765e1f5d643d" providerId="ADAL" clId="{4AE01398-E3F1-490E-9F9B-4AE7A445F6E2}" dt="2021-09-10T07:20:18.351" v="12912"/>
          <ac:picMkLst>
            <pc:docMk/>
            <pc:sldMk cId="3241908596" sldId="354"/>
            <ac:picMk id="12" creationId="{92DB19D7-8E0A-442C-83F6-4B5266C2376D}"/>
          </ac:picMkLst>
        </pc:picChg>
        <pc:picChg chg="add">
          <ac:chgData name="然 陈" userId="c6e856d6-21b1-4e63-b589-765e1f5d643d" providerId="ADAL" clId="{4AE01398-E3F1-490E-9F9B-4AE7A445F6E2}" dt="2021-09-10T08:56:33.321" v="13069"/>
          <ac:picMkLst>
            <pc:docMk/>
            <pc:sldMk cId="3241908596" sldId="354"/>
            <ac:picMk id="21" creationId="{52F5CE60-1242-4AE7-9FF1-4F6FC765476F}"/>
          </ac:picMkLst>
        </pc:picChg>
      </pc:sldChg>
      <pc:sldChg chg="addSp modSp add modAnim">
        <pc:chgData name="然 陈" userId="c6e856d6-21b1-4e63-b589-765e1f5d643d" providerId="ADAL" clId="{4AE01398-E3F1-490E-9F9B-4AE7A445F6E2}" dt="2021-09-10T09:02:24.011" v="13083"/>
        <pc:sldMkLst>
          <pc:docMk/>
          <pc:sldMk cId="1352047296" sldId="355"/>
        </pc:sldMkLst>
        <pc:spChg chg="add">
          <ac:chgData name="然 陈" userId="c6e856d6-21b1-4e63-b589-765e1f5d643d" providerId="ADAL" clId="{4AE01398-E3F1-490E-9F9B-4AE7A445F6E2}" dt="2021-09-10T07:20:28.666" v="12914"/>
          <ac:spMkLst>
            <pc:docMk/>
            <pc:sldMk cId="1352047296" sldId="355"/>
            <ac:spMk id="13" creationId="{ECCC8F5D-5347-47CF-BFC1-7E872F5FFC9B}"/>
          </ac:spMkLst>
        </pc:spChg>
        <pc:spChg chg="add mod">
          <ac:chgData name="然 陈" userId="c6e856d6-21b1-4e63-b589-765e1f5d643d" providerId="ADAL" clId="{4AE01398-E3F1-490E-9F9B-4AE7A445F6E2}" dt="2021-09-10T07:21:32.467" v="12917" actId="207"/>
          <ac:spMkLst>
            <pc:docMk/>
            <pc:sldMk cId="1352047296" sldId="355"/>
            <ac:spMk id="14" creationId="{3170AE35-DF4D-4F05-9620-F8C076138657}"/>
          </ac:spMkLst>
        </pc:spChg>
        <pc:spChg chg="add">
          <ac:chgData name="然 陈" userId="c6e856d6-21b1-4e63-b589-765e1f5d643d" providerId="ADAL" clId="{4AE01398-E3F1-490E-9F9B-4AE7A445F6E2}" dt="2021-09-10T08:50:43.610" v="13053"/>
          <ac:spMkLst>
            <pc:docMk/>
            <pc:sldMk cId="1352047296" sldId="355"/>
            <ac:spMk id="21" creationId="{C0E1EA3F-E5B8-41E2-9703-8CD95075EBAB}"/>
          </ac:spMkLst>
        </pc:spChg>
        <pc:spChg chg="add">
          <ac:chgData name="然 陈" userId="c6e856d6-21b1-4e63-b589-765e1f5d643d" providerId="ADAL" clId="{4AE01398-E3F1-490E-9F9B-4AE7A445F6E2}" dt="2021-09-10T08:56:47.150" v="13071"/>
          <ac:spMkLst>
            <pc:docMk/>
            <pc:sldMk cId="1352047296" sldId="355"/>
            <ac:spMk id="28" creationId="{14127B6F-13F5-4072-9A5E-08805A22B588}"/>
          </ac:spMkLst>
        </pc:spChg>
        <pc:spChg chg="add">
          <ac:chgData name="然 陈" userId="c6e856d6-21b1-4e63-b589-765e1f5d643d" providerId="ADAL" clId="{4AE01398-E3F1-490E-9F9B-4AE7A445F6E2}" dt="2021-09-10T08:56:47.150" v="13071"/>
          <ac:spMkLst>
            <pc:docMk/>
            <pc:sldMk cId="1352047296" sldId="355"/>
            <ac:spMk id="29" creationId="{79F0B887-9BB2-4333-9665-2F695F6336DA}"/>
          </ac:spMkLst>
        </pc:spChg>
        <pc:spChg chg="add">
          <ac:chgData name="然 陈" userId="c6e856d6-21b1-4e63-b589-765e1f5d643d" providerId="ADAL" clId="{4AE01398-E3F1-490E-9F9B-4AE7A445F6E2}" dt="2021-09-10T08:56:47.150" v="13071"/>
          <ac:spMkLst>
            <pc:docMk/>
            <pc:sldMk cId="1352047296" sldId="355"/>
            <ac:spMk id="30" creationId="{4FA558D7-B5AC-48DD-99F4-90F36F1C5BA8}"/>
          </ac:spMkLst>
        </pc:spChg>
        <pc:spChg chg="add">
          <ac:chgData name="然 陈" userId="c6e856d6-21b1-4e63-b589-765e1f5d643d" providerId="ADAL" clId="{4AE01398-E3F1-490E-9F9B-4AE7A445F6E2}" dt="2021-09-10T08:56:47.150" v="13071"/>
          <ac:spMkLst>
            <pc:docMk/>
            <pc:sldMk cId="1352047296" sldId="355"/>
            <ac:spMk id="31" creationId="{0CC2D006-B882-4F32-8D43-E13C467B82D7}"/>
          </ac:spMkLst>
        </pc:spChg>
        <pc:spChg chg="add">
          <ac:chgData name="然 陈" userId="c6e856d6-21b1-4e63-b589-765e1f5d643d" providerId="ADAL" clId="{4AE01398-E3F1-490E-9F9B-4AE7A445F6E2}" dt="2021-09-10T09:02:24.011" v="13083"/>
          <ac:spMkLst>
            <pc:docMk/>
            <pc:sldMk cId="1352047296" sldId="355"/>
            <ac:spMk id="32" creationId="{82F6ADA1-26FB-4CB7-9F73-E631A7D23803}"/>
          </ac:spMkLst>
        </pc:spChg>
        <pc:grpChg chg="add">
          <ac:chgData name="然 陈" userId="c6e856d6-21b1-4e63-b589-765e1f5d643d" providerId="ADAL" clId="{4AE01398-E3F1-490E-9F9B-4AE7A445F6E2}" dt="2021-09-10T08:56:47.150" v="13071"/>
          <ac:grpSpMkLst>
            <pc:docMk/>
            <pc:sldMk cId="1352047296" sldId="355"/>
            <ac:grpSpMk id="25" creationId="{3F961452-25BA-4FC5-8E84-8B65F10A9DB4}"/>
          </ac:grpSpMkLst>
        </pc:grpChg>
        <pc:picChg chg="add">
          <ac:chgData name="然 陈" userId="c6e856d6-21b1-4e63-b589-765e1f5d643d" providerId="ADAL" clId="{4AE01398-E3F1-490E-9F9B-4AE7A445F6E2}" dt="2021-09-10T07:22:02.723" v="12918"/>
          <ac:picMkLst>
            <pc:docMk/>
            <pc:sldMk cId="1352047296" sldId="355"/>
            <ac:picMk id="2" creationId="{5265D5A3-9423-4E9D-A0C7-AD4E5A3781B0}"/>
          </ac:picMkLst>
        </pc:picChg>
        <pc:picChg chg="add">
          <ac:chgData name="然 陈" userId="c6e856d6-21b1-4e63-b589-765e1f5d643d" providerId="ADAL" clId="{4AE01398-E3F1-490E-9F9B-4AE7A445F6E2}" dt="2021-09-10T07:29:35.720" v="12959"/>
          <ac:picMkLst>
            <pc:docMk/>
            <pc:sldMk cId="1352047296" sldId="355"/>
            <ac:picMk id="20" creationId="{8DCB4B7F-3FFC-481C-BD40-2A07579CA385}"/>
          </ac:picMkLst>
        </pc:picChg>
        <pc:picChg chg="add">
          <ac:chgData name="然 陈" userId="c6e856d6-21b1-4e63-b589-765e1f5d643d" providerId="ADAL" clId="{4AE01398-E3F1-490E-9F9B-4AE7A445F6E2}" dt="2021-09-10T08:56:47.150" v="13071"/>
          <ac:picMkLst>
            <pc:docMk/>
            <pc:sldMk cId="1352047296" sldId="355"/>
            <ac:picMk id="22" creationId="{2CCB2341-088C-449A-B158-134BD0AD257C}"/>
          </ac:picMkLst>
        </pc:picChg>
      </pc:sldChg>
      <pc:sldChg chg="addSp delSp add">
        <pc:chgData name="然 陈" userId="c6e856d6-21b1-4e63-b589-765e1f5d643d" providerId="ADAL" clId="{4AE01398-E3F1-490E-9F9B-4AE7A445F6E2}" dt="2021-09-10T08:50:14.345" v="13050"/>
        <pc:sldMkLst>
          <pc:docMk/>
          <pc:sldMk cId="2805777068" sldId="357"/>
        </pc:sldMkLst>
        <pc:spChg chg="add del">
          <ac:chgData name="然 陈" userId="c6e856d6-21b1-4e63-b589-765e1f5d643d" providerId="ADAL" clId="{4AE01398-E3F1-490E-9F9B-4AE7A445F6E2}" dt="2021-09-10T08:50:10.848" v="13049"/>
          <ac:spMkLst>
            <pc:docMk/>
            <pc:sldMk cId="2805777068" sldId="357"/>
            <ac:spMk id="10" creationId="{FFFCE9F0-7DA0-46B5-9BB3-6A8FECE7A0DF}"/>
          </ac:spMkLst>
        </pc:spChg>
        <pc:spChg chg="add">
          <ac:chgData name="然 陈" userId="c6e856d6-21b1-4e63-b589-765e1f5d643d" providerId="ADAL" clId="{4AE01398-E3F1-490E-9F9B-4AE7A445F6E2}" dt="2021-09-10T08:50:14.345" v="13050"/>
          <ac:spMkLst>
            <pc:docMk/>
            <pc:sldMk cId="2805777068" sldId="357"/>
            <ac:spMk id="11" creationId="{69E68168-7888-4888-BD24-4AF076B1C92B}"/>
          </ac:spMkLst>
        </pc:spChg>
      </pc:sldChg>
      <pc:sldChg chg="addSp modSp add modAnim">
        <pc:chgData name="然 陈" userId="c6e856d6-21b1-4e63-b589-765e1f5d643d" providerId="ADAL" clId="{4AE01398-E3F1-490E-9F9B-4AE7A445F6E2}" dt="2021-09-10T09:12:02.157" v="13098"/>
        <pc:sldMkLst>
          <pc:docMk/>
          <pc:sldMk cId="2124977890" sldId="362"/>
        </pc:sldMkLst>
        <pc:spChg chg="add mod">
          <ac:chgData name="然 陈" userId="c6e856d6-21b1-4e63-b589-765e1f5d643d" providerId="ADAL" clId="{4AE01398-E3F1-490E-9F9B-4AE7A445F6E2}" dt="2021-09-10T09:08:28.128" v="13094" actId="11529"/>
          <ac:spMkLst>
            <pc:docMk/>
            <pc:sldMk cId="2124977890" sldId="362"/>
            <ac:spMk id="5" creationId="{8BAD39BC-848D-4D48-9FA0-979F850C914F}"/>
          </ac:spMkLst>
        </pc:spChg>
        <pc:spChg chg="mod">
          <ac:chgData name="然 陈" userId="c6e856d6-21b1-4e63-b589-765e1f5d643d" providerId="ADAL" clId="{4AE01398-E3F1-490E-9F9B-4AE7A445F6E2}" dt="2021-09-10T08:59:51.165" v="13080" actId="255"/>
          <ac:spMkLst>
            <pc:docMk/>
            <pc:sldMk cId="2124977890" sldId="362"/>
            <ac:spMk id="11" creationId="{EB4C8D13-03C5-4A87-A06A-B77519D663B7}"/>
          </ac:spMkLst>
        </pc:spChg>
        <pc:spChg chg="add">
          <ac:chgData name="然 陈" userId="c6e856d6-21b1-4e63-b589-765e1f5d643d" providerId="ADAL" clId="{4AE01398-E3F1-490E-9F9B-4AE7A445F6E2}" dt="2021-09-10T08:57:49.656" v="13076"/>
          <ac:spMkLst>
            <pc:docMk/>
            <pc:sldMk cId="2124977890" sldId="362"/>
            <ac:spMk id="14" creationId="{23C673B5-EDD4-4B0E-AE0D-669EDEFA9DB8}"/>
          </ac:spMkLst>
        </pc:spChg>
        <pc:spChg chg="add">
          <ac:chgData name="然 陈" userId="c6e856d6-21b1-4e63-b589-765e1f5d643d" providerId="ADAL" clId="{4AE01398-E3F1-490E-9F9B-4AE7A445F6E2}" dt="2021-09-10T08:59:17.455" v="13077"/>
          <ac:spMkLst>
            <pc:docMk/>
            <pc:sldMk cId="2124977890" sldId="362"/>
            <ac:spMk id="15" creationId="{BFACD12C-8D26-46C4-872F-4EE1BE0B806D}"/>
          </ac:spMkLst>
        </pc:spChg>
        <pc:spChg chg="add">
          <ac:chgData name="然 陈" userId="c6e856d6-21b1-4e63-b589-765e1f5d643d" providerId="ADAL" clId="{4AE01398-E3F1-490E-9F9B-4AE7A445F6E2}" dt="2021-09-10T09:02:27.570" v="13084"/>
          <ac:spMkLst>
            <pc:docMk/>
            <pc:sldMk cId="2124977890" sldId="362"/>
            <ac:spMk id="23" creationId="{C697675A-01D9-4223-B62D-04A5FC191FDB}"/>
          </ac:spMkLst>
        </pc:spChg>
        <pc:spChg chg="add">
          <ac:chgData name="然 陈" userId="c6e856d6-21b1-4e63-b589-765e1f5d643d" providerId="ADAL" clId="{4AE01398-E3F1-490E-9F9B-4AE7A445F6E2}" dt="2021-09-10T09:02:59.871" v="13086"/>
          <ac:spMkLst>
            <pc:docMk/>
            <pc:sldMk cId="2124977890" sldId="362"/>
            <ac:spMk id="24" creationId="{1C3D0CF0-4541-4024-91E0-F0825996DC4B}"/>
          </ac:spMkLst>
        </pc:spChg>
        <pc:spChg chg="add">
          <ac:chgData name="然 陈" userId="c6e856d6-21b1-4e63-b589-765e1f5d643d" providerId="ADAL" clId="{4AE01398-E3F1-490E-9F9B-4AE7A445F6E2}" dt="2021-09-10T09:03:19.791" v="13087"/>
          <ac:spMkLst>
            <pc:docMk/>
            <pc:sldMk cId="2124977890" sldId="362"/>
            <ac:spMk id="32" creationId="{5F588D2F-A263-40BE-B4AB-B3EB111947D1}"/>
          </ac:spMkLst>
        </pc:spChg>
        <pc:spChg chg="add">
          <ac:chgData name="然 陈" userId="c6e856d6-21b1-4e63-b589-765e1f5d643d" providerId="ADAL" clId="{4AE01398-E3F1-490E-9F9B-4AE7A445F6E2}" dt="2021-09-10T09:03:51.034" v="13090"/>
          <ac:spMkLst>
            <pc:docMk/>
            <pc:sldMk cId="2124977890" sldId="362"/>
            <ac:spMk id="33" creationId="{34C51D53-35F3-4F68-87DD-DC7EEB364CDC}"/>
          </ac:spMkLst>
        </pc:spChg>
        <pc:spChg chg="add">
          <ac:chgData name="然 陈" userId="c6e856d6-21b1-4e63-b589-765e1f5d643d" providerId="ADAL" clId="{4AE01398-E3F1-490E-9F9B-4AE7A445F6E2}" dt="2021-09-10T09:03:51.034" v="13090"/>
          <ac:spMkLst>
            <pc:docMk/>
            <pc:sldMk cId="2124977890" sldId="362"/>
            <ac:spMk id="34" creationId="{D4E98D3C-E8CE-4E60-BA62-B1BC0813D5DD}"/>
          </ac:spMkLst>
        </pc:spChg>
        <pc:spChg chg="add">
          <ac:chgData name="然 陈" userId="c6e856d6-21b1-4e63-b589-765e1f5d643d" providerId="ADAL" clId="{4AE01398-E3F1-490E-9F9B-4AE7A445F6E2}" dt="2021-09-10T09:03:51.034" v="13090"/>
          <ac:spMkLst>
            <pc:docMk/>
            <pc:sldMk cId="2124977890" sldId="362"/>
            <ac:spMk id="35" creationId="{99C8CA07-E1DC-4068-A15E-378F97885CA6}"/>
          </ac:spMkLst>
        </pc:spChg>
        <pc:spChg chg="add">
          <ac:chgData name="然 陈" userId="c6e856d6-21b1-4e63-b589-765e1f5d643d" providerId="ADAL" clId="{4AE01398-E3F1-490E-9F9B-4AE7A445F6E2}" dt="2021-09-10T09:03:51.034" v="13090"/>
          <ac:spMkLst>
            <pc:docMk/>
            <pc:sldMk cId="2124977890" sldId="362"/>
            <ac:spMk id="36" creationId="{0E96E93C-4EC5-438E-BDDE-F89785B08D84}"/>
          </ac:spMkLst>
        </pc:spChg>
        <pc:spChg chg="add">
          <ac:chgData name="然 陈" userId="c6e856d6-21b1-4e63-b589-765e1f5d643d" providerId="ADAL" clId="{4AE01398-E3F1-490E-9F9B-4AE7A445F6E2}" dt="2021-09-10T09:05:17.075" v="13091"/>
          <ac:spMkLst>
            <pc:docMk/>
            <pc:sldMk cId="2124977890" sldId="362"/>
            <ac:spMk id="37" creationId="{6FB6A678-A7B7-49DA-8F54-DF28C6C5C84D}"/>
          </ac:spMkLst>
        </pc:spChg>
        <pc:spChg chg="add">
          <ac:chgData name="然 陈" userId="c6e856d6-21b1-4e63-b589-765e1f5d643d" providerId="ADAL" clId="{4AE01398-E3F1-490E-9F9B-4AE7A445F6E2}" dt="2021-09-10T09:05:37.543" v="13092"/>
          <ac:spMkLst>
            <pc:docMk/>
            <pc:sldMk cId="2124977890" sldId="362"/>
            <ac:spMk id="38" creationId="{8752E022-C7AB-4F38-A65A-E2211524C878}"/>
          </ac:spMkLst>
        </pc:spChg>
        <pc:spChg chg="add">
          <ac:chgData name="然 陈" userId="c6e856d6-21b1-4e63-b589-765e1f5d643d" providerId="ADAL" clId="{4AE01398-E3F1-490E-9F9B-4AE7A445F6E2}" dt="2021-09-10T09:05:37.543" v="13092"/>
          <ac:spMkLst>
            <pc:docMk/>
            <pc:sldMk cId="2124977890" sldId="362"/>
            <ac:spMk id="39" creationId="{DAB751F3-DD19-4EBA-A3C3-420F71C94138}"/>
          </ac:spMkLst>
        </pc:spChg>
        <pc:spChg chg="add">
          <ac:chgData name="然 陈" userId="c6e856d6-21b1-4e63-b589-765e1f5d643d" providerId="ADAL" clId="{4AE01398-E3F1-490E-9F9B-4AE7A445F6E2}" dt="2021-09-10T09:05:37.543" v="13092"/>
          <ac:spMkLst>
            <pc:docMk/>
            <pc:sldMk cId="2124977890" sldId="362"/>
            <ac:spMk id="40" creationId="{2071A6F2-95D8-4A4C-8AC5-AB2FE5401F5E}"/>
          </ac:spMkLst>
        </pc:spChg>
        <pc:spChg chg="add">
          <ac:chgData name="然 陈" userId="c6e856d6-21b1-4e63-b589-765e1f5d643d" providerId="ADAL" clId="{4AE01398-E3F1-490E-9F9B-4AE7A445F6E2}" dt="2021-09-10T09:05:37.543" v="13092"/>
          <ac:spMkLst>
            <pc:docMk/>
            <pc:sldMk cId="2124977890" sldId="362"/>
            <ac:spMk id="41" creationId="{E8F22066-CA93-4541-80B2-317C4B090892}"/>
          </ac:spMkLst>
        </pc:spChg>
        <pc:picChg chg="add">
          <ac:chgData name="然 陈" userId="c6e856d6-21b1-4e63-b589-765e1f5d643d" providerId="ADAL" clId="{4AE01398-E3F1-490E-9F9B-4AE7A445F6E2}" dt="2021-09-10T08:57:36.221" v="13075"/>
          <ac:picMkLst>
            <pc:docMk/>
            <pc:sldMk cId="2124977890" sldId="362"/>
            <ac:picMk id="13" creationId="{F36A8E9D-161D-4DE1-87FF-BADEFE5CA730}"/>
          </ac:picMkLst>
        </pc:picChg>
        <pc:cxnChg chg="add">
          <ac:chgData name="然 陈" userId="c6e856d6-21b1-4e63-b589-765e1f5d643d" providerId="ADAL" clId="{4AE01398-E3F1-490E-9F9B-4AE7A445F6E2}" dt="2021-09-10T09:01:01.632" v="13082"/>
          <ac:cxnSpMkLst>
            <pc:docMk/>
            <pc:sldMk cId="2124977890" sldId="362"/>
            <ac:cxnSpMk id="16" creationId="{A60936C2-C017-4B5A-AA43-CD80FBFA6A72}"/>
          </ac:cxnSpMkLst>
        </pc:cxnChg>
      </pc:sldChg>
      <pc:sldChg chg="addSp add modAnim">
        <pc:chgData name="然 陈" userId="c6e856d6-21b1-4e63-b589-765e1f5d643d" providerId="ADAL" clId="{4AE01398-E3F1-490E-9F9B-4AE7A445F6E2}" dt="2021-09-10T09:18:08.670" v="13115"/>
        <pc:sldMkLst>
          <pc:docMk/>
          <pc:sldMk cId="1381676849" sldId="363"/>
        </pc:sldMkLst>
        <pc:spChg chg="add">
          <ac:chgData name="然 陈" userId="c6e856d6-21b1-4e63-b589-765e1f5d643d" providerId="ADAL" clId="{4AE01398-E3F1-490E-9F9B-4AE7A445F6E2}" dt="2021-09-10T09:14:56.624" v="13101"/>
          <ac:spMkLst>
            <pc:docMk/>
            <pc:sldMk cId="1381676849" sldId="363"/>
            <ac:spMk id="31" creationId="{B009F73B-BBAC-4544-9FE1-D6675292E059}"/>
          </ac:spMkLst>
        </pc:spChg>
        <pc:picChg chg="add">
          <ac:chgData name="然 陈" userId="c6e856d6-21b1-4e63-b589-765e1f5d643d" providerId="ADAL" clId="{4AE01398-E3F1-490E-9F9B-4AE7A445F6E2}" dt="2021-09-10T09:14:56.624" v="13101"/>
          <ac:picMkLst>
            <pc:docMk/>
            <pc:sldMk cId="1381676849" sldId="363"/>
            <ac:picMk id="29" creationId="{83E87365-264A-48AB-9864-F41C25759EB1}"/>
          </ac:picMkLst>
        </pc:picChg>
        <pc:picChg chg="add">
          <ac:chgData name="然 陈" userId="c6e856d6-21b1-4e63-b589-765e1f5d643d" providerId="ADAL" clId="{4AE01398-E3F1-490E-9F9B-4AE7A445F6E2}" dt="2021-09-10T09:14:56.624" v="13101"/>
          <ac:picMkLst>
            <pc:docMk/>
            <pc:sldMk cId="1381676849" sldId="363"/>
            <ac:picMk id="33" creationId="{1D8BA83E-69E3-44A7-A370-5EC1C859D333}"/>
          </ac:picMkLst>
        </pc:picChg>
      </pc:sldChg>
      <pc:sldChg chg="addSp delSp modSp add">
        <pc:chgData name="然 陈" userId="c6e856d6-21b1-4e63-b589-765e1f5d643d" providerId="ADAL" clId="{4AE01398-E3F1-490E-9F9B-4AE7A445F6E2}" dt="2021-09-10T09:31:35.298" v="13131" actId="165"/>
        <pc:sldMkLst>
          <pc:docMk/>
          <pc:sldMk cId="632931720" sldId="364"/>
        </pc:sldMkLst>
        <pc:spChg chg="mod topLvl">
          <ac:chgData name="然 陈" userId="c6e856d6-21b1-4e63-b589-765e1f5d643d" providerId="ADAL" clId="{4AE01398-E3F1-490E-9F9B-4AE7A445F6E2}" dt="2021-09-10T09:30:18.254" v="13128" actId="165"/>
          <ac:spMkLst>
            <pc:docMk/>
            <pc:sldMk cId="632931720" sldId="364"/>
            <ac:spMk id="9" creationId="{0E5C1ADA-1016-4487-95C9-F1483E2C8FD7}"/>
          </ac:spMkLst>
        </pc:spChg>
        <pc:spChg chg="mod topLvl">
          <ac:chgData name="然 陈" userId="c6e856d6-21b1-4e63-b589-765e1f5d643d" providerId="ADAL" clId="{4AE01398-E3F1-490E-9F9B-4AE7A445F6E2}" dt="2021-09-10T09:30:27.672" v="13129" actId="165"/>
          <ac:spMkLst>
            <pc:docMk/>
            <pc:sldMk cId="632931720" sldId="364"/>
            <ac:spMk id="11" creationId="{421EE485-8BD7-4669-B8B2-F27180C399D1}"/>
          </ac:spMkLst>
        </pc:spChg>
        <pc:spChg chg="mod topLvl">
          <ac:chgData name="然 陈" userId="c6e856d6-21b1-4e63-b589-765e1f5d643d" providerId="ADAL" clId="{4AE01398-E3F1-490E-9F9B-4AE7A445F6E2}" dt="2021-09-10T09:31:35.298" v="13131" actId="165"/>
          <ac:spMkLst>
            <pc:docMk/>
            <pc:sldMk cId="632931720" sldId="364"/>
            <ac:spMk id="13" creationId="{E4DBB7D7-9AE9-4778-BDB0-D505787CCFEA}"/>
          </ac:spMkLst>
        </pc:spChg>
        <pc:spChg chg="mod topLvl">
          <ac:chgData name="然 陈" userId="c6e856d6-21b1-4e63-b589-765e1f5d643d" providerId="ADAL" clId="{4AE01398-E3F1-490E-9F9B-4AE7A445F6E2}" dt="2021-09-10T09:30:58.181" v="13130" actId="165"/>
          <ac:spMkLst>
            <pc:docMk/>
            <pc:sldMk cId="632931720" sldId="364"/>
            <ac:spMk id="15" creationId="{86492F55-81AC-42E9-93C3-F3D2BCB471B0}"/>
          </ac:spMkLst>
        </pc:spChg>
        <pc:grpChg chg="add del mod">
          <ac:chgData name="然 陈" userId="c6e856d6-21b1-4e63-b589-765e1f5d643d" providerId="ADAL" clId="{4AE01398-E3F1-490E-9F9B-4AE7A445F6E2}" dt="2021-09-10T09:30:27.672" v="13129" actId="165"/>
          <ac:grpSpMkLst>
            <pc:docMk/>
            <pc:sldMk cId="632931720" sldId="364"/>
            <ac:grpSpMk id="2" creationId="{715A00A0-C6EC-4FDE-A0C9-14ABF93E9C5C}"/>
          </ac:grpSpMkLst>
        </pc:grpChg>
        <pc:grpChg chg="mod topLvl">
          <ac:chgData name="然 陈" userId="c6e856d6-21b1-4e63-b589-765e1f5d643d" providerId="ADAL" clId="{4AE01398-E3F1-490E-9F9B-4AE7A445F6E2}" dt="2021-09-10T09:30:18.254" v="13128" actId="165"/>
          <ac:grpSpMkLst>
            <pc:docMk/>
            <pc:sldMk cId="632931720" sldId="364"/>
            <ac:grpSpMk id="3" creationId="{07B1A115-7896-439B-A36B-CBD0A22887B5}"/>
          </ac:grpSpMkLst>
        </pc:grpChg>
        <pc:grpChg chg="add del mod">
          <ac:chgData name="然 陈" userId="c6e856d6-21b1-4e63-b589-765e1f5d643d" providerId="ADAL" clId="{4AE01398-E3F1-490E-9F9B-4AE7A445F6E2}" dt="2021-09-10T09:30:18.254" v="13128" actId="165"/>
          <ac:grpSpMkLst>
            <pc:docMk/>
            <pc:sldMk cId="632931720" sldId="364"/>
            <ac:grpSpMk id="4" creationId="{471B508B-7CFE-446A-919C-E121DD993895}"/>
          </ac:grpSpMkLst>
        </pc:grpChg>
        <pc:grpChg chg="add del mod">
          <ac:chgData name="然 陈" userId="c6e856d6-21b1-4e63-b589-765e1f5d643d" providerId="ADAL" clId="{4AE01398-E3F1-490E-9F9B-4AE7A445F6E2}" dt="2021-09-10T09:30:58.181" v="13130" actId="165"/>
          <ac:grpSpMkLst>
            <pc:docMk/>
            <pc:sldMk cId="632931720" sldId="364"/>
            <ac:grpSpMk id="5" creationId="{4EDAEE1E-CA3B-4F98-A720-5CD5959ADF38}"/>
          </ac:grpSpMkLst>
        </pc:grpChg>
        <pc:grpChg chg="add del mod">
          <ac:chgData name="然 陈" userId="c6e856d6-21b1-4e63-b589-765e1f5d643d" providerId="ADAL" clId="{4AE01398-E3F1-490E-9F9B-4AE7A445F6E2}" dt="2021-09-10T09:31:35.298" v="13131" actId="165"/>
          <ac:grpSpMkLst>
            <pc:docMk/>
            <pc:sldMk cId="632931720" sldId="364"/>
            <ac:grpSpMk id="6" creationId="{4810EE32-0DDC-44BA-BE17-00BAD10C9078}"/>
          </ac:grpSpMkLst>
        </pc:grpChg>
        <pc:picChg chg="mod topLvl">
          <ac:chgData name="然 陈" userId="c6e856d6-21b1-4e63-b589-765e1f5d643d" providerId="ADAL" clId="{4AE01398-E3F1-490E-9F9B-4AE7A445F6E2}" dt="2021-09-10T09:30:58.181" v="13130" actId="165"/>
          <ac:picMkLst>
            <pc:docMk/>
            <pc:sldMk cId="632931720" sldId="364"/>
            <ac:picMk id="14" creationId="{00DEF25B-FE19-45D1-BEAA-718200CAC36D}"/>
          </ac:picMkLst>
        </pc:picChg>
        <pc:picChg chg="mod topLvl">
          <ac:chgData name="然 陈" userId="c6e856d6-21b1-4e63-b589-765e1f5d643d" providerId="ADAL" clId="{4AE01398-E3F1-490E-9F9B-4AE7A445F6E2}" dt="2021-09-10T09:30:27.672" v="13129" actId="165"/>
          <ac:picMkLst>
            <pc:docMk/>
            <pc:sldMk cId="632931720" sldId="364"/>
            <ac:picMk id="1028" creationId="{5A9EFEA8-00DE-48DC-AA87-FA37BBAE3608}"/>
          </ac:picMkLst>
        </pc:picChg>
        <pc:picChg chg="mod topLvl">
          <ac:chgData name="然 陈" userId="c6e856d6-21b1-4e63-b589-765e1f5d643d" providerId="ADAL" clId="{4AE01398-E3F1-490E-9F9B-4AE7A445F6E2}" dt="2021-09-10T09:31:35.298" v="13131" actId="165"/>
          <ac:picMkLst>
            <pc:docMk/>
            <pc:sldMk cId="632931720" sldId="364"/>
            <ac:picMk id="1030" creationId="{5E48A44C-53DA-47E7-A819-18111D2A730D}"/>
          </ac:picMkLst>
        </pc:picChg>
      </pc:sldChg>
      <pc:sldChg chg="addSp modSp add modTransition">
        <pc:chgData name="然 陈" userId="c6e856d6-21b1-4e63-b589-765e1f5d643d" providerId="ADAL" clId="{4AE01398-E3F1-490E-9F9B-4AE7A445F6E2}" dt="2021-09-10T09:52:19.216" v="13167"/>
        <pc:sldMkLst>
          <pc:docMk/>
          <pc:sldMk cId="2744144816" sldId="366"/>
        </pc:sldMkLst>
        <pc:spChg chg="add">
          <ac:chgData name="然 陈" userId="c6e856d6-21b1-4e63-b589-765e1f5d643d" providerId="ADAL" clId="{4AE01398-E3F1-490E-9F9B-4AE7A445F6E2}" dt="2021-09-10T09:34:05.849" v="13136"/>
          <ac:spMkLst>
            <pc:docMk/>
            <pc:sldMk cId="2744144816" sldId="366"/>
            <ac:spMk id="18" creationId="{AB0CEC7A-F3D6-4CDC-B2A5-EE2BE4B28D58}"/>
          </ac:spMkLst>
        </pc:spChg>
        <pc:spChg chg="add mod">
          <ac:chgData name="然 陈" userId="c6e856d6-21b1-4e63-b589-765e1f5d643d" providerId="ADAL" clId="{4AE01398-E3F1-490E-9F9B-4AE7A445F6E2}" dt="2021-09-10T09:35:39.671" v="13140"/>
          <ac:spMkLst>
            <pc:docMk/>
            <pc:sldMk cId="2744144816" sldId="366"/>
            <ac:spMk id="19" creationId="{3D9D5A65-CC71-43E2-8A17-D93D853FB3EC}"/>
          </ac:spMkLst>
        </pc:spChg>
      </pc:sldChg>
      <pc:sldChg chg="addSp modSp add modAnim">
        <pc:chgData name="然 陈" userId="c6e856d6-21b1-4e63-b589-765e1f5d643d" providerId="ADAL" clId="{4AE01398-E3F1-490E-9F9B-4AE7A445F6E2}" dt="2021-09-10T10:03:02.632" v="13200" actId="404"/>
        <pc:sldMkLst>
          <pc:docMk/>
          <pc:sldMk cId="1653952695" sldId="371"/>
        </pc:sldMkLst>
        <pc:spChg chg="add">
          <ac:chgData name="然 陈" userId="c6e856d6-21b1-4e63-b589-765e1f5d643d" providerId="ADAL" clId="{4AE01398-E3F1-490E-9F9B-4AE7A445F6E2}" dt="2021-09-10T09:54:03.435" v="13178"/>
          <ac:spMkLst>
            <pc:docMk/>
            <pc:sldMk cId="1653952695" sldId="371"/>
            <ac:spMk id="21" creationId="{BBC599C4-A671-4928-A2A1-530EBC3E113A}"/>
          </ac:spMkLst>
        </pc:spChg>
        <pc:spChg chg="add mod">
          <ac:chgData name="然 陈" userId="c6e856d6-21b1-4e63-b589-765e1f5d643d" providerId="ADAL" clId="{4AE01398-E3F1-490E-9F9B-4AE7A445F6E2}" dt="2021-09-10T10:03:02.632" v="13200" actId="404"/>
          <ac:spMkLst>
            <pc:docMk/>
            <pc:sldMk cId="1653952695" sldId="371"/>
            <ac:spMk id="22" creationId="{71AD9AA2-DC35-4E25-81D6-199D21AAA0C7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35" creationId="{96BC03DB-AA73-46A4-B255-AC69BD8BD7C3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36" creationId="{AA744942-3465-467E-8033-6AC9B8F03A5E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37" creationId="{D47E96FA-0976-49CC-B0FB-7DC881BD5E23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38" creationId="{4A3EB1D0-FBEB-480C-86FA-51E483B4199E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39" creationId="{7CE14246-893C-46D4-873E-5D483BF6218A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40" creationId="{E9EEFA3C-B1BB-407D-8608-1E9B8198DC25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41" creationId="{2BF8695D-27E8-4C7B-8138-84BC0D61BAEC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42" creationId="{E504FE1D-86B9-46CF-94DA-E1541CD3FDD6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43" creationId="{6EEC2C4E-7A6E-4AD6-BD1F-F6E4DB52379F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44" creationId="{FD70871C-5A94-4F74-873A-B27A45682CF9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45" creationId="{F80180BE-1FDE-49C7-A665-BE1009D37E02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46" creationId="{FEBB15F1-D7DE-4345-852A-618ED816FA6F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47" creationId="{AF82B736-D607-49AF-9C00-8D950F077853}"/>
          </ac:spMkLst>
        </pc:spChg>
        <pc:spChg chg="add">
          <ac:chgData name="然 陈" userId="c6e856d6-21b1-4e63-b589-765e1f5d643d" providerId="ADAL" clId="{4AE01398-E3F1-490E-9F9B-4AE7A445F6E2}" dt="2021-09-10T09:55:33.650" v="13181"/>
          <ac:spMkLst>
            <pc:docMk/>
            <pc:sldMk cId="1653952695" sldId="371"/>
            <ac:spMk id="48" creationId="{1C30B736-7399-4757-B109-4027354CE1E2}"/>
          </ac:spMkLst>
        </pc:spChg>
        <pc:picChg chg="add">
          <ac:chgData name="然 陈" userId="c6e856d6-21b1-4e63-b589-765e1f5d643d" providerId="ADAL" clId="{4AE01398-E3F1-490E-9F9B-4AE7A445F6E2}" dt="2021-09-10T09:55:33.650" v="13181"/>
          <ac:picMkLst>
            <pc:docMk/>
            <pc:sldMk cId="1653952695" sldId="371"/>
            <ac:picMk id="27" creationId="{96B8F5B4-253D-4C00-9257-481A373885D2}"/>
          </ac:picMkLst>
        </pc:picChg>
        <pc:picChg chg="add">
          <ac:chgData name="然 陈" userId="c6e856d6-21b1-4e63-b589-765e1f5d643d" providerId="ADAL" clId="{4AE01398-E3F1-490E-9F9B-4AE7A445F6E2}" dt="2021-09-10T09:55:33.650" v="13181"/>
          <ac:picMkLst>
            <pc:docMk/>
            <pc:sldMk cId="1653952695" sldId="371"/>
            <ac:picMk id="34" creationId="{70ABE888-406E-45E8-9FD5-B0D04D9F9752}"/>
          </ac:picMkLst>
        </pc:picChg>
        <pc:cxnChg chg="add">
          <ac:chgData name="然 陈" userId="c6e856d6-21b1-4e63-b589-765e1f5d643d" providerId="ADAL" clId="{4AE01398-E3F1-490E-9F9B-4AE7A445F6E2}" dt="2021-09-10T09:55:33.650" v="13181"/>
          <ac:cxnSpMkLst>
            <pc:docMk/>
            <pc:sldMk cId="1653952695" sldId="371"/>
            <ac:cxnSpMk id="49" creationId="{20ECFB28-C8F6-469F-A914-CF694A3CEC1A}"/>
          </ac:cxnSpMkLst>
        </pc:cxnChg>
        <pc:cxnChg chg="add">
          <ac:chgData name="然 陈" userId="c6e856d6-21b1-4e63-b589-765e1f5d643d" providerId="ADAL" clId="{4AE01398-E3F1-490E-9F9B-4AE7A445F6E2}" dt="2021-09-10T09:55:33.650" v="13181"/>
          <ac:cxnSpMkLst>
            <pc:docMk/>
            <pc:sldMk cId="1653952695" sldId="371"/>
            <ac:cxnSpMk id="50" creationId="{CA73CA24-55A2-4C70-AE02-913EF6922C7C}"/>
          </ac:cxnSpMkLst>
        </pc:cxnChg>
        <pc:cxnChg chg="add">
          <ac:chgData name="然 陈" userId="c6e856d6-21b1-4e63-b589-765e1f5d643d" providerId="ADAL" clId="{4AE01398-E3F1-490E-9F9B-4AE7A445F6E2}" dt="2021-09-10T09:55:33.650" v="13181"/>
          <ac:cxnSpMkLst>
            <pc:docMk/>
            <pc:sldMk cId="1653952695" sldId="371"/>
            <ac:cxnSpMk id="51" creationId="{B169468B-CC00-47B8-82E4-16358C36428B}"/>
          </ac:cxnSpMkLst>
        </pc:cxnChg>
      </pc:sldChg>
      <pc:sldChg chg="addSp modSp add modAnim">
        <pc:chgData name="然 陈" userId="c6e856d6-21b1-4e63-b589-765e1f5d643d" providerId="ADAL" clId="{4AE01398-E3F1-490E-9F9B-4AE7A445F6E2}" dt="2021-09-10T10:04:50.724" v="13206"/>
        <pc:sldMkLst>
          <pc:docMk/>
          <pc:sldMk cId="3925863459" sldId="373"/>
        </pc:sldMkLst>
        <pc:spChg chg="mod">
          <ac:chgData name="然 陈" userId="c6e856d6-21b1-4e63-b589-765e1f5d643d" providerId="ADAL" clId="{4AE01398-E3F1-490E-9F9B-4AE7A445F6E2}" dt="2021-09-10T10:03:33.801" v="13201" actId="404"/>
          <ac:spMkLst>
            <pc:docMk/>
            <pc:sldMk cId="3925863459" sldId="373"/>
            <ac:spMk id="22" creationId="{71AD9AA2-DC35-4E25-81D6-199D21AAA0C7}"/>
          </ac:spMkLst>
        </pc:spChg>
        <pc:spChg chg="add">
          <ac:chgData name="然 陈" userId="c6e856d6-21b1-4e63-b589-765e1f5d643d" providerId="ADAL" clId="{4AE01398-E3F1-490E-9F9B-4AE7A445F6E2}" dt="2021-09-10T10:03:54.973" v="13202"/>
          <ac:spMkLst>
            <pc:docMk/>
            <pc:sldMk cId="3925863459" sldId="373"/>
            <ac:spMk id="30" creationId="{6B42CEA0-35F9-4A20-BB1F-E8BDD012EDF7}"/>
          </ac:spMkLst>
        </pc:spChg>
        <pc:spChg chg="add">
          <ac:chgData name="然 陈" userId="c6e856d6-21b1-4e63-b589-765e1f5d643d" providerId="ADAL" clId="{4AE01398-E3F1-490E-9F9B-4AE7A445F6E2}" dt="2021-09-10T10:04:17.689" v="13204"/>
          <ac:spMkLst>
            <pc:docMk/>
            <pc:sldMk cId="3925863459" sldId="373"/>
            <ac:spMk id="31" creationId="{7D1C8327-51CC-4A08-82D8-59936A2FDBF6}"/>
          </ac:spMkLst>
        </pc:spChg>
        <pc:cxnChg chg="add">
          <ac:chgData name="然 陈" userId="c6e856d6-21b1-4e63-b589-765e1f5d643d" providerId="ADAL" clId="{4AE01398-E3F1-490E-9F9B-4AE7A445F6E2}" dt="2021-09-10T10:02:09.804" v="13196"/>
          <ac:cxnSpMkLst>
            <pc:docMk/>
            <pc:sldMk cId="3925863459" sldId="373"/>
            <ac:cxnSpMk id="29" creationId="{4422A5CC-99AF-4CA9-8FF6-FDAA10680DE7}"/>
          </ac:cxnSpMkLst>
        </pc:cxnChg>
      </pc:sldChg>
      <pc:sldChg chg="addSp add modAnim">
        <pc:chgData name="然 陈" userId="c6e856d6-21b1-4e63-b589-765e1f5d643d" providerId="ADAL" clId="{4AE01398-E3F1-490E-9F9B-4AE7A445F6E2}" dt="2021-09-10T10:27:01.896" v="13270"/>
        <pc:sldMkLst>
          <pc:docMk/>
          <pc:sldMk cId="1737714423" sldId="375"/>
        </pc:sldMkLst>
        <pc:spChg chg="add">
          <ac:chgData name="然 陈" userId="c6e856d6-21b1-4e63-b589-765e1f5d643d" providerId="ADAL" clId="{4AE01398-E3F1-490E-9F9B-4AE7A445F6E2}" dt="2021-09-10T10:21:47.114" v="13254"/>
          <ac:spMkLst>
            <pc:docMk/>
            <pc:sldMk cId="1737714423" sldId="375"/>
            <ac:spMk id="44" creationId="{A8A85B37-3A16-44F6-A3F7-C0DBD6D89E39}"/>
          </ac:spMkLst>
        </pc:spChg>
        <pc:spChg chg="add">
          <ac:chgData name="然 陈" userId="c6e856d6-21b1-4e63-b589-765e1f5d643d" providerId="ADAL" clId="{4AE01398-E3F1-490E-9F9B-4AE7A445F6E2}" dt="2021-09-10T10:21:47.114" v="13254"/>
          <ac:spMkLst>
            <pc:docMk/>
            <pc:sldMk cId="1737714423" sldId="375"/>
            <ac:spMk id="45" creationId="{474EEC0A-E18E-491D-BAAF-0B7EEF48D6CD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47" creationId="{F2C96CE5-76E3-499E-9372-7D8B2AFA45A1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49" creationId="{A292B85D-17FA-440F-BA74-8CB23F10B237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50" creationId="{D7CE26E7-B535-4FFC-A4F7-20679DCD66AD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51" creationId="{29F61680-F3F3-49AE-AA9B-7E2A6D2F2B9F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52" creationId="{433FF67D-0724-4814-AD3E-7C08E2382708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53" creationId="{AFED7693-578E-4C89-9E38-FCDC0BC17DC2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54" creationId="{6A83FFCA-DBBB-4C69-B8D5-227028FB5AB8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55" creationId="{B075CDBA-FACA-4BBE-94B1-67675D046601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57" creationId="{0A218E83-2198-4970-A371-39BE9367D2E3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76" creationId="{0A1BF672-14A2-4002-895B-C4A17A81C512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77" creationId="{B73FA38F-F11D-4042-A68A-C0F9C841F3B1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78" creationId="{139EBE34-B91C-4149-9206-4E32551F606B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79" creationId="{651667A2-D8E2-4456-A02C-498DDD0A785C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80" creationId="{9288E6B9-6777-4288-95FB-97D06FCFB6F1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81" creationId="{C5F727E7-3A9F-4B19-B5BA-84CB01E6CADD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82" creationId="{1510D40D-3FE4-43B5-8E26-840A548CB1AA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83" creationId="{DF175D38-7F56-4457-A51A-EAB489D6782B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84" creationId="{10384C3F-CB44-483D-8AB0-37700974B230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85" creationId="{0A282E84-532C-4CAA-BA03-8D9E459199B1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87" creationId="{BD6770D1-5E70-4143-999B-88BCA9620B28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90" creationId="{876E13FB-E98D-4179-BB37-0F72F4CAA50E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91" creationId="{A2EA2487-0C28-4BD4-B477-08556968A2AF}"/>
          </ac:spMkLst>
        </pc:spChg>
        <pc:spChg chg="add">
          <ac:chgData name="然 陈" userId="c6e856d6-21b1-4e63-b589-765e1f5d643d" providerId="ADAL" clId="{4AE01398-E3F1-490E-9F9B-4AE7A445F6E2}" dt="2021-09-10T10:22:06.712" v="13255"/>
          <ac:spMkLst>
            <pc:docMk/>
            <pc:sldMk cId="1737714423" sldId="375"/>
            <ac:spMk id="93" creationId="{850EB269-8FE6-4433-BFA2-EDAF879BDFCA}"/>
          </ac:spMkLst>
        </pc:spChg>
        <pc:spChg chg="add">
          <ac:chgData name="然 陈" userId="c6e856d6-21b1-4e63-b589-765e1f5d643d" providerId="ADAL" clId="{4AE01398-E3F1-490E-9F9B-4AE7A445F6E2}" dt="2021-09-10T10:22:56.010" v="13256"/>
          <ac:spMkLst>
            <pc:docMk/>
            <pc:sldMk cId="1737714423" sldId="375"/>
            <ac:spMk id="94" creationId="{D3324201-4AB6-4489-8A65-2CD438DD13B8}"/>
          </ac:spMkLst>
        </pc:spChg>
        <pc:spChg chg="add">
          <ac:chgData name="然 陈" userId="c6e856d6-21b1-4e63-b589-765e1f5d643d" providerId="ADAL" clId="{4AE01398-E3F1-490E-9F9B-4AE7A445F6E2}" dt="2021-09-10T10:22:56.010" v="13256"/>
          <ac:spMkLst>
            <pc:docMk/>
            <pc:sldMk cId="1737714423" sldId="375"/>
            <ac:spMk id="95" creationId="{4A901A16-2111-489B-8946-FBF67E8C90A1}"/>
          </ac:spMkLst>
        </pc:spChg>
        <pc:spChg chg="add">
          <ac:chgData name="然 陈" userId="c6e856d6-21b1-4e63-b589-765e1f5d643d" providerId="ADAL" clId="{4AE01398-E3F1-490E-9F9B-4AE7A445F6E2}" dt="2021-09-10T10:23:09.977" v="13257"/>
          <ac:spMkLst>
            <pc:docMk/>
            <pc:sldMk cId="1737714423" sldId="375"/>
            <ac:spMk id="96" creationId="{3B9C2C8C-9824-4E11-99EB-BC6C14ADE75E}"/>
          </ac:spMkLst>
        </pc:spChg>
        <pc:spChg chg="add">
          <ac:chgData name="然 陈" userId="c6e856d6-21b1-4e63-b589-765e1f5d643d" providerId="ADAL" clId="{4AE01398-E3F1-490E-9F9B-4AE7A445F6E2}" dt="2021-09-10T10:23:20.886" v="13258"/>
          <ac:spMkLst>
            <pc:docMk/>
            <pc:sldMk cId="1737714423" sldId="375"/>
            <ac:spMk id="97" creationId="{A3BE3AC7-A9D5-4584-82C4-CBBE323CA315}"/>
          </ac:spMkLst>
        </pc:spChg>
        <pc:spChg chg="add">
          <ac:chgData name="然 陈" userId="c6e856d6-21b1-4e63-b589-765e1f5d643d" providerId="ADAL" clId="{4AE01398-E3F1-490E-9F9B-4AE7A445F6E2}" dt="2021-09-10T10:23:20.886" v="13258"/>
          <ac:spMkLst>
            <pc:docMk/>
            <pc:sldMk cId="1737714423" sldId="375"/>
            <ac:spMk id="98" creationId="{70EFECB9-A382-4AB6-B6EB-3AB2DAA55B25}"/>
          </ac:spMkLst>
        </pc:spChg>
        <pc:spChg chg="add">
          <ac:chgData name="然 陈" userId="c6e856d6-21b1-4e63-b589-765e1f5d643d" providerId="ADAL" clId="{4AE01398-E3F1-490E-9F9B-4AE7A445F6E2}" dt="2021-09-10T10:23:40.460" v="13259"/>
          <ac:spMkLst>
            <pc:docMk/>
            <pc:sldMk cId="1737714423" sldId="375"/>
            <ac:spMk id="99" creationId="{BC602D81-93D2-4E9E-8CA1-711D48391A9C}"/>
          </ac:spMkLst>
        </pc:spChg>
        <pc:spChg chg="add">
          <ac:chgData name="然 陈" userId="c6e856d6-21b1-4e63-b589-765e1f5d643d" providerId="ADAL" clId="{4AE01398-E3F1-490E-9F9B-4AE7A445F6E2}" dt="2021-09-10T10:23:40.460" v="13259"/>
          <ac:spMkLst>
            <pc:docMk/>
            <pc:sldMk cId="1737714423" sldId="375"/>
            <ac:spMk id="100" creationId="{DD2AE1F8-D81F-4CF1-81BC-AF18D3630162}"/>
          </ac:spMkLst>
        </pc:spChg>
        <pc:spChg chg="add">
          <ac:chgData name="然 陈" userId="c6e856d6-21b1-4e63-b589-765e1f5d643d" providerId="ADAL" clId="{4AE01398-E3F1-490E-9F9B-4AE7A445F6E2}" dt="2021-09-10T10:25:46.209" v="13264"/>
          <ac:spMkLst>
            <pc:docMk/>
            <pc:sldMk cId="1737714423" sldId="375"/>
            <ac:spMk id="101" creationId="{9BB8BC02-9258-4603-9153-699D34431543}"/>
          </ac:spMkLst>
        </pc:spChg>
        <pc:spChg chg="add">
          <ac:chgData name="然 陈" userId="c6e856d6-21b1-4e63-b589-765e1f5d643d" providerId="ADAL" clId="{4AE01398-E3F1-490E-9F9B-4AE7A445F6E2}" dt="2021-09-10T10:25:46.209" v="13264"/>
          <ac:spMkLst>
            <pc:docMk/>
            <pc:sldMk cId="1737714423" sldId="375"/>
            <ac:spMk id="102" creationId="{C6A13101-81C5-43B9-A348-834BC54291B6}"/>
          </ac:spMkLst>
        </pc:spChg>
        <pc:picChg chg="add">
          <ac:chgData name="然 陈" userId="c6e856d6-21b1-4e63-b589-765e1f5d643d" providerId="ADAL" clId="{4AE01398-E3F1-490E-9F9B-4AE7A445F6E2}" dt="2021-09-10T10:22:06.712" v="13255"/>
          <ac:picMkLst>
            <pc:docMk/>
            <pc:sldMk cId="1737714423" sldId="375"/>
            <ac:picMk id="46" creationId="{9A2CE89B-62AF-4FB3-96DF-594EEDE51EFA}"/>
          </ac:picMkLst>
        </pc:picChg>
        <pc:picChg chg="add">
          <ac:chgData name="然 陈" userId="c6e856d6-21b1-4e63-b589-765e1f5d643d" providerId="ADAL" clId="{4AE01398-E3F1-490E-9F9B-4AE7A445F6E2}" dt="2021-09-10T10:22:06.712" v="13255"/>
          <ac:picMkLst>
            <pc:docMk/>
            <pc:sldMk cId="1737714423" sldId="375"/>
            <ac:picMk id="56" creationId="{817DFAB6-7A41-44FA-8178-97EDF4E36405}"/>
          </ac:picMkLst>
        </pc:picChg>
        <pc:picChg chg="add">
          <ac:chgData name="然 陈" userId="c6e856d6-21b1-4e63-b589-765e1f5d643d" providerId="ADAL" clId="{4AE01398-E3F1-490E-9F9B-4AE7A445F6E2}" dt="2021-09-10T10:22:06.712" v="13255"/>
          <ac:picMkLst>
            <pc:docMk/>
            <pc:sldMk cId="1737714423" sldId="375"/>
            <ac:picMk id="86" creationId="{9E768B39-BA9B-41AA-B167-5A77A723FEAD}"/>
          </ac:picMkLst>
        </pc:picChg>
        <pc:picChg chg="add">
          <ac:chgData name="然 陈" userId="c6e856d6-21b1-4e63-b589-765e1f5d643d" providerId="ADAL" clId="{4AE01398-E3F1-490E-9F9B-4AE7A445F6E2}" dt="2021-09-10T10:22:06.712" v="13255"/>
          <ac:picMkLst>
            <pc:docMk/>
            <pc:sldMk cId="1737714423" sldId="375"/>
            <ac:picMk id="92" creationId="{F3DB65FE-6FC0-435C-8E12-BA653786696B}"/>
          </ac:picMkLst>
        </pc:picChg>
        <pc:cxnChg chg="add">
          <ac:chgData name="然 陈" userId="c6e856d6-21b1-4e63-b589-765e1f5d643d" providerId="ADAL" clId="{4AE01398-E3F1-490E-9F9B-4AE7A445F6E2}" dt="2021-09-10T10:22:06.712" v="13255"/>
          <ac:cxnSpMkLst>
            <pc:docMk/>
            <pc:sldMk cId="1737714423" sldId="375"/>
            <ac:cxnSpMk id="58" creationId="{860A6746-8E63-4AEE-AB9F-4A860D759F67}"/>
          </ac:cxnSpMkLst>
        </pc:cxnChg>
        <pc:cxnChg chg="add">
          <ac:chgData name="然 陈" userId="c6e856d6-21b1-4e63-b589-765e1f5d643d" providerId="ADAL" clId="{4AE01398-E3F1-490E-9F9B-4AE7A445F6E2}" dt="2021-09-10T10:22:06.712" v="13255"/>
          <ac:cxnSpMkLst>
            <pc:docMk/>
            <pc:sldMk cId="1737714423" sldId="375"/>
            <ac:cxnSpMk id="75" creationId="{E9977BA6-1F0F-4095-89CA-823E13883529}"/>
          </ac:cxnSpMkLst>
        </pc:cxnChg>
        <pc:cxnChg chg="add">
          <ac:chgData name="然 陈" userId="c6e856d6-21b1-4e63-b589-765e1f5d643d" providerId="ADAL" clId="{4AE01398-E3F1-490E-9F9B-4AE7A445F6E2}" dt="2021-09-10T10:22:06.712" v="13255"/>
          <ac:cxnSpMkLst>
            <pc:docMk/>
            <pc:sldMk cId="1737714423" sldId="375"/>
            <ac:cxnSpMk id="88" creationId="{141C5637-C03B-42E5-8E89-16A823D47068}"/>
          </ac:cxnSpMkLst>
        </pc:cxnChg>
        <pc:cxnChg chg="add">
          <ac:chgData name="然 陈" userId="c6e856d6-21b1-4e63-b589-765e1f5d643d" providerId="ADAL" clId="{4AE01398-E3F1-490E-9F9B-4AE7A445F6E2}" dt="2021-09-10T10:22:06.712" v="13255"/>
          <ac:cxnSpMkLst>
            <pc:docMk/>
            <pc:sldMk cId="1737714423" sldId="375"/>
            <ac:cxnSpMk id="89" creationId="{BFD200E3-0C4E-41D8-961A-C3F5F6F0F162}"/>
          </ac:cxnSpMkLst>
        </pc:cxnChg>
      </pc:sldChg>
      <pc:sldChg chg="addSp delSp add modTransition modAnim">
        <pc:chgData name="然 陈" userId="c6e856d6-21b1-4e63-b589-765e1f5d643d" providerId="ADAL" clId="{4AE01398-E3F1-490E-9F9B-4AE7A445F6E2}" dt="2021-09-10T10:28:47.109" v="13275"/>
        <pc:sldMkLst>
          <pc:docMk/>
          <pc:sldMk cId="1181730527" sldId="376"/>
        </pc:sldMkLst>
        <pc:spChg chg="add">
          <ac:chgData name="然 陈" userId="c6e856d6-21b1-4e63-b589-765e1f5d643d" providerId="ADAL" clId="{4AE01398-E3F1-490E-9F9B-4AE7A445F6E2}" dt="2021-09-10T10:25:09.212" v="13263"/>
          <ac:spMkLst>
            <pc:docMk/>
            <pc:sldMk cId="1181730527" sldId="376"/>
            <ac:spMk id="62" creationId="{EDE5D208-4595-4EBA-946B-A2DDFAAC0797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64" creationId="{5740F624-0DF7-4E98-AF66-DB5D2C13A5C0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65" creationId="{AE2AFC10-72CE-4210-94B1-956E1BC79066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66" creationId="{9719A237-82E2-4163-A56E-6E3EFD4BD5D2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67" creationId="{4AF45BBF-BB83-4B59-8D96-770A6196CB12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68" creationId="{CD5FFF18-1DA7-4831-B87D-B855E40DDBE7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69" creationId="{2CEE3152-135D-42E2-B033-020C8D0A5708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70" creationId="{874C12C5-1B08-41E8-9F16-C8ECC9E6A4B6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71" creationId="{F6FBF2A4-2525-49C2-BB68-93076BC1C534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73" creationId="{28B5C198-CB96-49C9-A8E2-06B99294834F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102" creationId="{C2421520-96A3-413E-A26C-E6AA3D342C54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103" creationId="{F5C71221-5FAF-405B-8385-5A9EC775726F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104" creationId="{BC430422-94E3-4ACC-88E8-C72CC0CAFFE1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105" creationId="{219D682F-032F-4BBA-86EB-EB1C36715481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106" creationId="{9AE6DCC6-4625-465A-BDFA-105EA0B69037}"/>
          </ac:spMkLst>
        </pc:spChg>
        <pc:spChg chg="add del">
          <ac:chgData name="然 陈" userId="c6e856d6-21b1-4e63-b589-765e1f5d643d" providerId="ADAL" clId="{4AE01398-E3F1-490E-9F9B-4AE7A445F6E2}" dt="2021-09-10T10:28:47.109" v="13275"/>
          <ac:spMkLst>
            <pc:docMk/>
            <pc:sldMk cId="1181730527" sldId="376"/>
            <ac:spMk id="107" creationId="{8A42F1C2-D30D-403D-A28B-8E4EB9B1499A}"/>
          </ac:spMkLst>
        </pc:spChg>
        <pc:picChg chg="add del">
          <ac:chgData name="然 陈" userId="c6e856d6-21b1-4e63-b589-765e1f5d643d" providerId="ADAL" clId="{4AE01398-E3F1-490E-9F9B-4AE7A445F6E2}" dt="2021-09-10T10:28:47.109" v="13275"/>
          <ac:picMkLst>
            <pc:docMk/>
            <pc:sldMk cId="1181730527" sldId="376"/>
            <ac:picMk id="63" creationId="{C1EEA954-CFC6-4F98-ACE1-481401E18E9E}"/>
          </ac:picMkLst>
        </pc:picChg>
        <pc:picChg chg="add del">
          <ac:chgData name="然 陈" userId="c6e856d6-21b1-4e63-b589-765e1f5d643d" providerId="ADAL" clId="{4AE01398-E3F1-490E-9F9B-4AE7A445F6E2}" dt="2021-09-10T10:28:47.109" v="13275"/>
          <ac:picMkLst>
            <pc:docMk/>
            <pc:sldMk cId="1181730527" sldId="376"/>
            <ac:picMk id="72" creationId="{0B5AA41A-0E5C-4C6E-A68E-1F0FEA05FEAA}"/>
          </ac:picMkLst>
        </pc:picChg>
        <pc:cxnChg chg="add del">
          <ac:chgData name="然 陈" userId="c6e856d6-21b1-4e63-b589-765e1f5d643d" providerId="ADAL" clId="{4AE01398-E3F1-490E-9F9B-4AE7A445F6E2}" dt="2021-09-10T10:28:47.109" v="13275"/>
          <ac:cxnSpMkLst>
            <pc:docMk/>
            <pc:sldMk cId="1181730527" sldId="376"/>
            <ac:cxnSpMk id="74" creationId="{66F3A2BF-38C6-4E51-A664-CD6411B799C8}"/>
          </ac:cxnSpMkLst>
        </pc:cxnChg>
        <pc:cxnChg chg="add del">
          <ac:chgData name="然 陈" userId="c6e856d6-21b1-4e63-b589-765e1f5d643d" providerId="ADAL" clId="{4AE01398-E3F1-490E-9F9B-4AE7A445F6E2}" dt="2021-09-10T10:28:47.109" v="13275"/>
          <ac:cxnSpMkLst>
            <pc:docMk/>
            <pc:sldMk cId="1181730527" sldId="376"/>
            <ac:cxnSpMk id="101" creationId="{1719B79E-87B5-4797-984F-87D7AE40A654}"/>
          </ac:cxnSpMkLst>
        </pc:cxnChg>
      </pc:sldChg>
      <pc:sldChg chg="modSp add">
        <pc:chgData name="然 陈" userId="c6e856d6-21b1-4e63-b589-765e1f5d643d" providerId="ADAL" clId="{4AE01398-E3F1-490E-9F9B-4AE7A445F6E2}" dt="2021-09-10T10:51:30.169" v="13465" actId="14100"/>
        <pc:sldMkLst>
          <pc:docMk/>
          <pc:sldMk cId="2398828820" sldId="377"/>
        </pc:sldMkLst>
        <pc:spChg chg="mod">
          <ac:chgData name="然 陈" userId="c6e856d6-21b1-4e63-b589-765e1f5d643d" providerId="ADAL" clId="{4AE01398-E3F1-490E-9F9B-4AE7A445F6E2}" dt="2021-09-10T10:51:30.169" v="13465" actId="14100"/>
          <ac:spMkLst>
            <pc:docMk/>
            <pc:sldMk cId="2398828820" sldId="377"/>
            <ac:spMk id="95" creationId="{4A901A16-2111-489B-8946-FBF67E8C90A1}"/>
          </ac:spMkLst>
        </pc:spChg>
      </pc:sldChg>
      <pc:sldChg chg="addSp delSp modSp add modAnim">
        <pc:chgData name="然 陈" userId="c6e856d6-21b1-4e63-b589-765e1f5d643d" providerId="ADAL" clId="{4AE01398-E3F1-490E-9F9B-4AE7A445F6E2}" dt="2021-09-10T10:30:54.023" v="13283"/>
        <pc:sldMkLst>
          <pc:docMk/>
          <pc:sldMk cId="2896555907" sldId="378"/>
        </pc:sldMkLst>
        <pc:spChg chg="add">
          <ac:chgData name="然 陈" userId="c6e856d6-21b1-4e63-b589-765e1f5d643d" providerId="ADAL" clId="{4AE01398-E3F1-490E-9F9B-4AE7A445F6E2}" dt="2021-09-10T10:29:14.568" v="13278"/>
          <ac:spMkLst>
            <pc:docMk/>
            <pc:sldMk cId="2896555907" sldId="378"/>
            <ac:spMk id="63" creationId="{E5B1D08B-EF28-4709-B192-0A4147F97CB6}"/>
          </ac:spMkLst>
        </pc:spChg>
        <pc:spChg chg="add">
          <ac:chgData name="然 陈" userId="c6e856d6-21b1-4e63-b589-765e1f5d643d" providerId="ADAL" clId="{4AE01398-E3F1-490E-9F9B-4AE7A445F6E2}" dt="2021-09-10T10:29:14.568" v="13278"/>
          <ac:spMkLst>
            <pc:docMk/>
            <pc:sldMk cId="2896555907" sldId="378"/>
            <ac:spMk id="64" creationId="{5D6D0D84-2075-4479-92C0-1B34C3657480}"/>
          </ac:spMkLst>
        </pc:spChg>
        <pc:spChg chg="add">
          <ac:chgData name="然 陈" userId="c6e856d6-21b1-4e63-b589-765e1f5d643d" providerId="ADAL" clId="{4AE01398-E3F1-490E-9F9B-4AE7A445F6E2}" dt="2021-09-10T10:29:14.568" v="13278"/>
          <ac:spMkLst>
            <pc:docMk/>
            <pc:sldMk cId="2896555907" sldId="378"/>
            <ac:spMk id="65" creationId="{A6017F70-64FA-4FFD-95D8-17176B19F289}"/>
          </ac:spMkLst>
        </pc:spChg>
        <pc:spChg chg="add">
          <ac:chgData name="然 陈" userId="c6e856d6-21b1-4e63-b589-765e1f5d643d" providerId="ADAL" clId="{4AE01398-E3F1-490E-9F9B-4AE7A445F6E2}" dt="2021-09-10T10:29:14.568" v="13278"/>
          <ac:spMkLst>
            <pc:docMk/>
            <pc:sldMk cId="2896555907" sldId="378"/>
            <ac:spMk id="66" creationId="{885FABE9-5B83-4C59-98F6-F1EE4DF18B24}"/>
          </ac:spMkLst>
        </pc:spChg>
        <pc:spChg chg="add">
          <ac:chgData name="然 陈" userId="c6e856d6-21b1-4e63-b589-765e1f5d643d" providerId="ADAL" clId="{4AE01398-E3F1-490E-9F9B-4AE7A445F6E2}" dt="2021-09-10T10:29:56.245" v="13280"/>
          <ac:spMkLst>
            <pc:docMk/>
            <pc:sldMk cId="2896555907" sldId="378"/>
            <ac:spMk id="67" creationId="{4BE4B243-B5E8-4C77-8731-B7AA33C4EB33}"/>
          </ac:spMkLst>
        </pc:spChg>
        <pc:spChg chg="add">
          <ac:chgData name="然 陈" userId="c6e856d6-21b1-4e63-b589-765e1f5d643d" providerId="ADAL" clId="{4AE01398-E3F1-490E-9F9B-4AE7A445F6E2}" dt="2021-09-10T10:29:56.245" v="13280"/>
          <ac:spMkLst>
            <pc:docMk/>
            <pc:sldMk cId="2896555907" sldId="378"/>
            <ac:spMk id="68" creationId="{0D0CCB88-D05E-49B7-B0CF-10BD8E56659A}"/>
          </ac:spMkLst>
        </pc:spChg>
        <pc:spChg chg="add">
          <ac:chgData name="然 陈" userId="c6e856d6-21b1-4e63-b589-765e1f5d643d" providerId="ADAL" clId="{4AE01398-E3F1-490E-9F9B-4AE7A445F6E2}" dt="2021-09-10T10:29:56.245" v="13280"/>
          <ac:spMkLst>
            <pc:docMk/>
            <pc:sldMk cId="2896555907" sldId="378"/>
            <ac:spMk id="69" creationId="{09580618-6E6D-4FCC-929D-415372523BAA}"/>
          </ac:spMkLst>
        </pc:spChg>
        <pc:spChg chg="mod topLvl">
          <ac:chgData name="然 陈" userId="c6e856d6-21b1-4e63-b589-765e1f5d643d" providerId="ADAL" clId="{4AE01398-E3F1-490E-9F9B-4AE7A445F6E2}" dt="2021-09-10T10:30:15.366" v="13281" actId="165"/>
          <ac:spMkLst>
            <pc:docMk/>
            <pc:sldMk cId="2896555907" sldId="378"/>
            <ac:spMk id="71" creationId="{C0B29195-650C-4E33-85BF-F96D2D663293}"/>
          </ac:spMkLst>
        </pc:spChg>
        <pc:spChg chg="mod topLvl">
          <ac:chgData name="然 陈" userId="c6e856d6-21b1-4e63-b589-765e1f5d643d" providerId="ADAL" clId="{4AE01398-E3F1-490E-9F9B-4AE7A445F6E2}" dt="2021-09-10T10:30:15.366" v="13281" actId="165"/>
          <ac:spMkLst>
            <pc:docMk/>
            <pc:sldMk cId="2896555907" sldId="378"/>
            <ac:spMk id="72" creationId="{1D8538FF-DA85-4ED8-A2C0-D79B71909384}"/>
          </ac:spMkLst>
        </pc:spChg>
        <pc:spChg chg="mod topLvl">
          <ac:chgData name="然 陈" userId="c6e856d6-21b1-4e63-b589-765e1f5d643d" providerId="ADAL" clId="{4AE01398-E3F1-490E-9F9B-4AE7A445F6E2}" dt="2021-09-10T10:30:15.366" v="13281" actId="165"/>
          <ac:spMkLst>
            <pc:docMk/>
            <pc:sldMk cId="2896555907" sldId="378"/>
            <ac:spMk id="73" creationId="{3D1208EA-2CD0-411D-98CD-4300A5B0E8A6}"/>
          </ac:spMkLst>
        </pc:spChg>
        <pc:spChg chg="mod topLvl">
          <ac:chgData name="然 陈" userId="c6e856d6-21b1-4e63-b589-765e1f5d643d" providerId="ADAL" clId="{4AE01398-E3F1-490E-9F9B-4AE7A445F6E2}" dt="2021-09-10T10:30:15.366" v="13281" actId="165"/>
          <ac:spMkLst>
            <pc:docMk/>
            <pc:sldMk cId="2896555907" sldId="378"/>
            <ac:spMk id="74" creationId="{AFB855B3-CD67-442A-9115-3C8E5EB9C915}"/>
          </ac:spMkLst>
        </pc:spChg>
        <pc:spChg chg="mod topLvl">
          <ac:chgData name="然 陈" userId="c6e856d6-21b1-4e63-b589-765e1f5d643d" providerId="ADAL" clId="{4AE01398-E3F1-490E-9F9B-4AE7A445F6E2}" dt="2021-09-10T10:30:15.366" v="13281" actId="165"/>
          <ac:spMkLst>
            <pc:docMk/>
            <pc:sldMk cId="2896555907" sldId="378"/>
            <ac:spMk id="101" creationId="{01243941-7ED6-4821-8C77-A90F7946D27D}"/>
          </ac:spMkLst>
        </pc:spChg>
        <pc:spChg chg="mod topLvl">
          <ac:chgData name="然 陈" userId="c6e856d6-21b1-4e63-b589-765e1f5d643d" providerId="ADAL" clId="{4AE01398-E3F1-490E-9F9B-4AE7A445F6E2}" dt="2021-09-10T10:30:15.366" v="13281" actId="165"/>
          <ac:spMkLst>
            <pc:docMk/>
            <pc:sldMk cId="2896555907" sldId="378"/>
            <ac:spMk id="102" creationId="{AA6E4C34-FDAB-4C81-8901-09B9D919BA64}"/>
          </ac:spMkLst>
        </pc:spChg>
        <pc:spChg chg="mod topLvl">
          <ac:chgData name="然 陈" userId="c6e856d6-21b1-4e63-b589-765e1f5d643d" providerId="ADAL" clId="{4AE01398-E3F1-490E-9F9B-4AE7A445F6E2}" dt="2021-09-10T10:30:15.366" v="13281" actId="165"/>
          <ac:spMkLst>
            <pc:docMk/>
            <pc:sldMk cId="2896555907" sldId="378"/>
            <ac:spMk id="103" creationId="{5C9CB06C-B201-4215-BF92-F7182710C955}"/>
          </ac:spMkLst>
        </pc:spChg>
        <pc:spChg chg="add">
          <ac:chgData name="然 陈" userId="c6e856d6-21b1-4e63-b589-765e1f5d643d" providerId="ADAL" clId="{4AE01398-E3F1-490E-9F9B-4AE7A445F6E2}" dt="2021-09-10T10:29:56.245" v="13280"/>
          <ac:spMkLst>
            <pc:docMk/>
            <pc:sldMk cId="2896555907" sldId="378"/>
            <ac:spMk id="107" creationId="{6F5D0A2A-F266-4911-8DEE-B05979565C1C}"/>
          </ac:spMkLst>
        </pc:spChg>
        <pc:spChg chg="add">
          <ac:chgData name="然 陈" userId="c6e856d6-21b1-4e63-b589-765e1f5d643d" providerId="ADAL" clId="{4AE01398-E3F1-490E-9F9B-4AE7A445F6E2}" dt="2021-09-10T10:29:56.245" v="13280"/>
          <ac:spMkLst>
            <pc:docMk/>
            <pc:sldMk cId="2896555907" sldId="378"/>
            <ac:spMk id="108" creationId="{ABE55A9A-ED1D-426B-85D1-FFDFA7A337E1}"/>
          </ac:spMkLst>
        </pc:spChg>
        <pc:spChg chg="add">
          <ac:chgData name="然 陈" userId="c6e856d6-21b1-4e63-b589-765e1f5d643d" providerId="ADAL" clId="{4AE01398-E3F1-490E-9F9B-4AE7A445F6E2}" dt="2021-09-10T10:29:56.245" v="13280"/>
          <ac:spMkLst>
            <pc:docMk/>
            <pc:sldMk cId="2896555907" sldId="378"/>
            <ac:spMk id="109" creationId="{230C8E44-761D-420F-A314-B2791014C43B}"/>
          </ac:spMkLst>
        </pc:spChg>
        <pc:spChg chg="add">
          <ac:chgData name="然 陈" userId="c6e856d6-21b1-4e63-b589-765e1f5d643d" providerId="ADAL" clId="{4AE01398-E3F1-490E-9F9B-4AE7A445F6E2}" dt="2021-09-10T10:29:56.245" v="13280"/>
          <ac:spMkLst>
            <pc:docMk/>
            <pc:sldMk cId="2896555907" sldId="378"/>
            <ac:spMk id="110" creationId="{EF49B7BC-3192-4F61-815D-A154409B29EC}"/>
          </ac:spMkLst>
        </pc:spChg>
        <pc:spChg chg="mod topLvl">
          <ac:chgData name="然 陈" userId="c6e856d6-21b1-4e63-b589-765e1f5d643d" providerId="ADAL" clId="{4AE01398-E3F1-490E-9F9B-4AE7A445F6E2}" dt="2021-09-10T10:30:23.863" v="13282" actId="165"/>
          <ac:spMkLst>
            <pc:docMk/>
            <pc:sldMk cId="2896555907" sldId="378"/>
            <ac:spMk id="112" creationId="{17C30973-8024-4386-BF3A-F0C9B3DA6342}"/>
          </ac:spMkLst>
        </pc:spChg>
        <pc:spChg chg="mod topLvl">
          <ac:chgData name="然 陈" userId="c6e856d6-21b1-4e63-b589-765e1f5d643d" providerId="ADAL" clId="{4AE01398-E3F1-490E-9F9B-4AE7A445F6E2}" dt="2021-09-10T10:30:23.863" v="13282" actId="165"/>
          <ac:spMkLst>
            <pc:docMk/>
            <pc:sldMk cId="2896555907" sldId="378"/>
            <ac:spMk id="113" creationId="{3D48DFB2-A54C-42D2-B51A-B375A53BD6A7}"/>
          </ac:spMkLst>
        </pc:spChg>
        <pc:spChg chg="add">
          <ac:chgData name="然 陈" userId="c6e856d6-21b1-4e63-b589-765e1f5d643d" providerId="ADAL" clId="{4AE01398-E3F1-490E-9F9B-4AE7A445F6E2}" dt="2021-09-10T10:29:56.245" v="13280"/>
          <ac:spMkLst>
            <pc:docMk/>
            <pc:sldMk cId="2896555907" sldId="378"/>
            <ac:spMk id="118" creationId="{8C0DBFDD-ED60-4F16-A1E7-83037EF2FD21}"/>
          </ac:spMkLst>
        </pc:spChg>
        <pc:spChg chg="add">
          <ac:chgData name="然 陈" userId="c6e856d6-21b1-4e63-b589-765e1f5d643d" providerId="ADAL" clId="{4AE01398-E3F1-490E-9F9B-4AE7A445F6E2}" dt="2021-09-10T10:30:54.023" v="13283"/>
          <ac:spMkLst>
            <pc:docMk/>
            <pc:sldMk cId="2896555907" sldId="378"/>
            <ac:spMk id="119" creationId="{390E6405-8AFC-465D-9895-9D33622EE7D0}"/>
          </ac:spMkLst>
        </pc:spChg>
        <pc:spChg chg="add">
          <ac:chgData name="然 陈" userId="c6e856d6-21b1-4e63-b589-765e1f5d643d" providerId="ADAL" clId="{4AE01398-E3F1-490E-9F9B-4AE7A445F6E2}" dt="2021-09-10T10:30:54.023" v="13283"/>
          <ac:spMkLst>
            <pc:docMk/>
            <pc:sldMk cId="2896555907" sldId="378"/>
            <ac:spMk id="120" creationId="{75911F62-6F33-47A5-8000-E0B416128187}"/>
          </ac:spMkLst>
        </pc:spChg>
        <pc:grpChg chg="add del">
          <ac:chgData name="然 陈" userId="c6e856d6-21b1-4e63-b589-765e1f5d643d" providerId="ADAL" clId="{4AE01398-E3F1-490E-9F9B-4AE7A445F6E2}" dt="2021-09-10T10:30:15.366" v="13281" actId="165"/>
          <ac:grpSpMkLst>
            <pc:docMk/>
            <pc:sldMk cId="2896555907" sldId="378"/>
            <ac:grpSpMk id="70" creationId="{87B0B8CD-800E-4C15-B2A9-9298AF8D1E63}"/>
          </ac:grpSpMkLst>
        </pc:grpChg>
        <pc:grpChg chg="add del">
          <ac:chgData name="然 陈" userId="c6e856d6-21b1-4e63-b589-765e1f5d643d" providerId="ADAL" clId="{4AE01398-E3F1-490E-9F9B-4AE7A445F6E2}" dt="2021-09-10T10:30:23.863" v="13282" actId="165"/>
          <ac:grpSpMkLst>
            <pc:docMk/>
            <pc:sldMk cId="2896555907" sldId="378"/>
            <ac:grpSpMk id="111" creationId="{85153FB0-E6A7-446E-9332-A5A1008024A7}"/>
          </ac:grpSpMkLst>
        </pc:grpChg>
        <pc:grpChg chg="mod topLvl">
          <ac:chgData name="然 陈" userId="c6e856d6-21b1-4e63-b589-765e1f5d643d" providerId="ADAL" clId="{4AE01398-E3F1-490E-9F9B-4AE7A445F6E2}" dt="2021-09-10T10:30:23.863" v="13282" actId="165"/>
          <ac:grpSpMkLst>
            <pc:docMk/>
            <pc:sldMk cId="2896555907" sldId="378"/>
            <ac:grpSpMk id="114" creationId="{08DF6666-12A6-4431-BDF4-D560E4DB4C93}"/>
          </ac:grpSpMkLst>
        </pc:grpChg>
        <pc:picChg chg="mod topLvl">
          <ac:chgData name="然 陈" userId="c6e856d6-21b1-4e63-b589-765e1f5d643d" providerId="ADAL" clId="{4AE01398-E3F1-490E-9F9B-4AE7A445F6E2}" dt="2021-09-10T10:30:15.366" v="13281" actId="165"/>
          <ac:picMkLst>
            <pc:docMk/>
            <pc:sldMk cId="2896555907" sldId="378"/>
            <ac:picMk id="105" creationId="{5C474A3B-B4CE-4086-AEF9-17568569D703}"/>
          </ac:picMkLst>
        </pc:picChg>
        <pc:picChg chg="mod topLvl">
          <ac:chgData name="然 陈" userId="c6e856d6-21b1-4e63-b589-765e1f5d643d" providerId="ADAL" clId="{4AE01398-E3F1-490E-9F9B-4AE7A445F6E2}" dt="2021-09-10T10:30:15.366" v="13281" actId="165"/>
          <ac:picMkLst>
            <pc:docMk/>
            <pc:sldMk cId="2896555907" sldId="378"/>
            <ac:picMk id="106" creationId="{853F2B51-21BE-47F7-A88F-977291D56BCD}"/>
          </ac:picMkLst>
        </pc:picChg>
      </pc:sldChg>
      <pc:sldChg chg="addSp add modTransition modAnim">
        <pc:chgData name="然 陈" userId="c6e856d6-21b1-4e63-b589-765e1f5d643d" providerId="ADAL" clId="{4AE01398-E3F1-490E-9F9B-4AE7A445F6E2}" dt="2021-09-10T10:38:37.119" v="13305"/>
        <pc:sldMkLst>
          <pc:docMk/>
          <pc:sldMk cId="2442329580" sldId="379"/>
        </pc:sldMkLst>
        <pc:spChg chg="add">
          <ac:chgData name="然 陈" userId="c6e856d6-21b1-4e63-b589-765e1f5d643d" providerId="ADAL" clId="{4AE01398-E3F1-490E-9F9B-4AE7A445F6E2}" dt="2021-09-10T10:32:43.199" v="13286"/>
          <ac:spMkLst>
            <pc:docMk/>
            <pc:sldMk cId="2442329580" sldId="379"/>
            <ac:spMk id="93" creationId="{0C738438-787D-4DA7-A5B8-67E46F219631}"/>
          </ac:spMkLst>
        </pc:spChg>
        <pc:spChg chg="add">
          <ac:chgData name="然 陈" userId="c6e856d6-21b1-4e63-b589-765e1f5d643d" providerId="ADAL" clId="{4AE01398-E3F1-490E-9F9B-4AE7A445F6E2}" dt="2021-09-10T10:32:43.199" v="13286"/>
          <ac:spMkLst>
            <pc:docMk/>
            <pc:sldMk cId="2442329580" sldId="379"/>
            <ac:spMk id="94" creationId="{C643C909-1D68-4263-8CE3-EBB63DE4234C}"/>
          </ac:spMkLst>
        </pc:spChg>
        <pc:spChg chg="add">
          <ac:chgData name="然 陈" userId="c6e856d6-21b1-4e63-b589-765e1f5d643d" providerId="ADAL" clId="{4AE01398-E3F1-490E-9F9B-4AE7A445F6E2}" dt="2021-09-10T10:35:07.674" v="13289"/>
          <ac:spMkLst>
            <pc:docMk/>
            <pc:sldMk cId="2442329580" sldId="379"/>
            <ac:spMk id="107" creationId="{4D6057BF-5D10-4120-94CE-8A708EAAB1AD}"/>
          </ac:spMkLst>
        </pc:spChg>
        <pc:spChg chg="add">
          <ac:chgData name="然 陈" userId="c6e856d6-21b1-4e63-b589-765e1f5d643d" providerId="ADAL" clId="{4AE01398-E3F1-490E-9F9B-4AE7A445F6E2}" dt="2021-09-10T10:35:12.294" v="13290"/>
          <ac:spMkLst>
            <pc:docMk/>
            <pc:sldMk cId="2442329580" sldId="379"/>
            <ac:spMk id="111" creationId="{292F859B-1A16-46E5-8888-D446D3B07D3C}"/>
          </ac:spMkLst>
        </pc:spChg>
        <pc:spChg chg="add">
          <ac:chgData name="然 陈" userId="c6e856d6-21b1-4e63-b589-765e1f5d643d" providerId="ADAL" clId="{4AE01398-E3F1-490E-9F9B-4AE7A445F6E2}" dt="2021-09-10T10:35:18.584" v="13291"/>
          <ac:spMkLst>
            <pc:docMk/>
            <pc:sldMk cId="2442329580" sldId="379"/>
            <ac:spMk id="118" creationId="{5BE4CE9D-9AF7-46EC-B67A-EEAA3CE10687}"/>
          </ac:spMkLst>
        </pc:spChg>
        <pc:spChg chg="add">
          <ac:chgData name="然 陈" userId="c6e856d6-21b1-4e63-b589-765e1f5d643d" providerId="ADAL" clId="{4AE01398-E3F1-490E-9F9B-4AE7A445F6E2}" dt="2021-09-10T10:35:30.528" v="13292"/>
          <ac:spMkLst>
            <pc:docMk/>
            <pc:sldMk cId="2442329580" sldId="379"/>
            <ac:spMk id="121" creationId="{DDACCEB1-1C9F-4025-932B-8EB1CE54F7F1}"/>
          </ac:spMkLst>
        </pc:spChg>
        <pc:cxnChg chg="add">
          <ac:chgData name="然 陈" userId="c6e856d6-21b1-4e63-b589-765e1f5d643d" providerId="ADAL" clId="{4AE01398-E3F1-490E-9F9B-4AE7A445F6E2}" dt="2021-09-10T10:33:12.480" v="13287"/>
          <ac:cxnSpMkLst>
            <pc:docMk/>
            <pc:sldMk cId="2442329580" sldId="379"/>
            <ac:cxnSpMk id="95" creationId="{60D8989A-43C8-4527-9BEB-C232E4217E2A}"/>
          </ac:cxnSpMkLst>
        </pc:cxnChg>
        <pc:cxnChg chg="add">
          <ac:chgData name="然 陈" userId="c6e856d6-21b1-4e63-b589-765e1f5d643d" providerId="ADAL" clId="{4AE01398-E3F1-490E-9F9B-4AE7A445F6E2}" dt="2021-09-10T10:33:12.480" v="13287"/>
          <ac:cxnSpMkLst>
            <pc:docMk/>
            <pc:sldMk cId="2442329580" sldId="379"/>
            <ac:cxnSpMk id="96" creationId="{DD03B89C-2DBE-46F1-A495-5025A0916A80}"/>
          </ac:cxnSpMkLst>
        </pc:cxnChg>
        <pc:cxnChg chg="add">
          <ac:chgData name="然 陈" userId="c6e856d6-21b1-4e63-b589-765e1f5d643d" providerId="ADAL" clId="{4AE01398-E3F1-490E-9F9B-4AE7A445F6E2}" dt="2021-09-10T10:33:12.480" v="13287"/>
          <ac:cxnSpMkLst>
            <pc:docMk/>
            <pc:sldMk cId="2442329580" sldId="379"/>
            <ac:cxnSpMk id="104" creationId="{23B9F896-66C1-4537-A92F-D5FC2C94376B}"/>
          </ac:cxnSpMkLst>
        </pc:cxnChg>
      </pc:sldChg>
      <pc:sldChg chg="add ord">
        <pc:chgData name="然 陈" userId="c6e856d6-21b1-4e63-b589-765e1f5d643d" providerId="ADAL" clId="{4AE01398-E3F1-490E-9F9B-4AE7A445F6E2}" dt="2021-09-10T10:35:45.345" v="13293"/>
        <pc:sldMkLst>
          <pc:docMk/>
          <pc:sldMk cId="953904904" sldId="380"/>
        </pc:sldMkLst>
      </pc:sldChg>
      <pc:sldChg chg="addSp add modTransition modAnim">
        <pc:chgData name="然 陈" userId="c6e856d6-21b1-4e63-b589-765e1f5d643d" providerId="ADAL" clId="{4AE01398-E3F1-490E-9F9B-4AE7A445F6E2}" dt="2021-09-10T10:38:38.869" v="13306"/>
        <pc:sldMkLst>
          <pc:docMk/>
          <pc:sldMk cId="3127229289" sldId="381"/>
        </pc:sldMkLst>
        <pc:cxnChg chg="add">
          <ac:chgData name="然 陈" userId="c6e856d6-21b1-4e63-b589-765e1f5d643d" providerId="ADAL" clId="{4AE01398-E3F1-490E-9F9B-4AE7A445F6E2}" dt="2021-09-10T10:36:15.370" v="13295"/>
          <ac:cxnSpMkLst>
            <pc:docMk/>
            <pc:sldMk cId="3127229289" sldId="381"/>
            <ac:cxnSpMk id="56" creationId="{EBFD7A7E-53DC-49E9-BD47-410B265B6941}"/>
          </ac:cxnSpMkLst>
        </pc:cxnChg>
      </pc:sldChg>
      <pc:sldChg chg="addSp add modTransition modAnim">
        <pc:chgData name="然 陈" userId="c6e856d6-21b1-4e63-b589-765e1f5d643d" providerId="ADAL" clId="{4AE01398-E3F1-490E-9F9B-4AE7A445F6E2}" dt="2021-09-10T10:39:53.997" v="13313"/>
        <pc:sldMkLst>
          <pc:docMk/>
          <pc:sldMk cId="3734855130" sldId="382"/>
        </pc:sldMkLst>
        <pc:cxnChg chg="add">
          <ac:chgData name="然 陈" userId="c6e856d6-21b1-4e63-b589-765e1f5d643d" providerId="ADAL" clId="{4AE01398-E3F1-490E-9F9B-4AE7A445F6E2}" dt="2021-09-10T10:37:13.188" v="13300"/>
          <ac:cxnSpMkLst>
            <pc:docMk/>
            <pc:sldMk cId="3734855130" sldId="382"/>
            <ac:cxnSpMk id="57" creationId="{FCF36447-05B8-482A-A8C7-7E2815A0B597}"/>
          </ac:cxnSpMkLst>
        </pc:cxnChg>
      </pc:sldChg>
      <pc:sldMasterChg chg="modSp modSldLayout">
        <pc:chgData name="然 陈" userId="c6e856d6-21b1-4e63-b589-765e1f5d643d" providerId="ADAL" clId="{4AE01398-E3F1-490E-9F9B-4AE7A445F6E2}" dt="2021-09-10T08:47:56.973" v="13046"/>
        <pc:sldMasterMkLst>
          <pc:docMk/>
          <pc:sldMasterMk cId="0" sldId="2147483648"/>
        </pc:sldMasterMkLst>
        <pc:spChg chg="mod">
          <ac:chgData name="然 陈" userId="c6e856d6-21b1-4e63-b589-765e1f5d643d" providerId="ADAL" clId="{4AE01398-E3F1-490E-9F9B-4AE7A445F6E2}" dt="2021-09-10T08:18:28.269" v="13030" actId="113"/>
          <ac:spMkLst>
            <pc:docMk/>
            <pc:sldMasterMk cId="0" sldId="2147483648"/>
            <ac:spMk id="1027" creationId="{00000000-0000-0000-0000-000000000000}"/>
          </ac:spMkLst>
        </pc:spChg>
        <pc:sldLayoutChg chg="addSp delSp">
          <pc:chgData name="然 陈" userId="c6e856d6-21b1-4e63-b589-765e1f5d643d" providerId="ADAL" clId="{4AE01398-E3F1-490E-9F9B-4AE7A445F6E2}" dt="2021-09-10T08:47:28.196" v="13044"/>
          <pc:sldLayoutMkLst>
            <pc:docMk/>
            <pc:sldMasterMk cId="0" sldId="2147483648"/>
            <pc:sldLayoutMk cId="0" sldId="2147483871"/>
          </pc:sldLayoutMkLst>
          <pc:spChg chg="add">
            <ac:chgData name="然 陈" userId="c6e856d6-21b1-4e63-b589-765e1f5d643d" providerId="ADAL" clId="{4AE01398-E3F1-490E-9F9B-4AE7A445F6E2}" dt="2021-09-10T08:47:28.196" v="13044"/>
            <ac:spMkLst>
              <pc:docMk/>
              <pc:sldMasterMk cId="0" sldId="2147483648"/>
              <pc:sldLayoutMk cId="0" sldId="2147483871"/>
              <ac:spMk id="6" creationId="{E0B61F15-1D7D-4E2E-8CF3-85EDD5C46078}"/>
            </ac:spMkLst>
          </pc:spChg>
          <pc:grpChg chg="del">
            <ac:chgData name="然 陈" userId="c6e856d6-21b1-4e63-b589-765e1f5d643d" providerId="ADAL" clId="{4AE01398-E3F1-490E-9F9B-4AE7A445F6E2}" dt="2021-09-09T07:23:54.973" v="11640" actId="478"/>
            <ac:grpSpMkLst>
              <pc:docMk/>
              <pc:sldMasterMk cId="0" sldId="2147483648"/>
              <pc:sldLayoutMk cId="0" sldId="2147483871"/>
              <ac:grpSpMk id="22" creationId="{00000000-0000-0000-0000-000000000000}"/>
            </ac:grpSpMkLst>
          </pc:grpChg>
          <pc:cxnChg chg="del">
            <ac:chgData name="然 陈" userId="c6e856d6-21b1-4e63-b589-765e1f5d643d" providerId="ADAL" clId="{4AE01398-E3F1-490E-9F9B-4AE7A445F6E2}" dt="2021-09-09T07:23:53.751" v="11639" actId="478"/>
            <ac:cxnSpMkLst>
              <pc:docMk/>
              <pc:sldMasterMk cId="0" sldId="2147483648"/>
              <pc:sldLayoutMk cId="0" sldId="2147483871"/>
              <ac:cxnSpMk id="6" creationId="{00000000-0000-0000-0000-000000000000}"/>
            </ac:cxnSpMkLst>
          </pc:cxnChg>
        </pc:sldLayoutChg>
        <pc:sldLayoutChg chg="addSp delSp">
          <pc:chgData name="然 陈" userId="c6e856d6-21b1-4e63-b589-765e1f5d643d" providerId="ADAL" clId="{4AE01398-E3F1-490E-9F9B-4AE7A445F6E2}" dt="2021-09-10T08:47:23.918" v="13043"/>
          <pc:sldLayoutMkLst>
            <pc:docMk/>
            <pc:sldMasterMk cId="0" sldId="2147483648"/>
            <pc:sldLayoutMk cId="0" sldId="2147483872"/>
          </pc:sldLayoutMkLst>
          <pc:spChg chg="add">
            <ac:chgData name="然 陈" userId="c6e856d6-21b1-4e63-b589-765e1f5d643d" providerId="ADAL" clId="{4AE01398-E3F1-490E-9F9B-4AE7A445F6E2}" dt="2021-09-10T08:47:23.918" v="13043"/>
            <ac:spMkLst>
              <pc:docMk/>
              <pc:sldMasterMk cId="0" sldId="2147483648"/>
              <pc:sldLayoutMk cId="0" sldId="2147483872"/>
              <ac:spMk id="3" creationId="{DCF5F64F-E267-4891-9F24-93376BBE1BED}"/>
            </ac:spMkLst>
          </pc:spChg>
          <pc:grpChg chg="del">
            <ac:chgData name="然 陈" userId="c6e856d6-21b1-4e63-b589-765e1f5d643d" providerId="ADAL" clId="{4AE01398-E3F1-490E-9F9B-4AE7A445F6E2}" dt="2021-09-09T07:24:05.859" v="11641" actId="478"/>
            <ac:grpSpMkLst>
              <pc:docMk/>
              <pc:sldMasterMk cId="0" sldId="2147483648"/>
              <pc:sldLayoutMk cId="0" sldId="2147483872"/>
              <ac:grpSpMk id="33" creationId="{00000000-0000-0000-0000-000000000000}"/>
            </ac:grpSpMkLst>
          </pc:grpChg>
          <pc:cxnChg chg="del">
            <ac:chgData name="然 陈" userId="c6e856d6-21b1-4e63-b589-765e1f5d643d" providerId="ADAL" clId="{4AE01398-E3F1-490E-9F9B-4AE7A445F6E2}" dt="2021-09-09T07:24:06.349" v="11642" actId="478"/>
            <ac:cxnSpMkLst>
              <pc:docMk/>
              <pc:sldMasterMk cId="0" sldId="2147483648"/>
              <pc:sldLayoutMk cId="0" sldId="2147483872"/>
              <ac:cxnSpMk id="3" creationId="{00000000-0000-0000-0000-000000000000}"/>
            </ac:cxnSpMkLst>
          </pc:cxnChg>
        </pc:sldLayoutChg>
        <pc:sldLayoutChg chg="delSp">
          <pc:chgData name="然 陈" userId="c6e856d6-21b1-4e63-b589-765e1f5d643d" providerId="ADAL" clId="{4AE01398-E3F1-490E-9F9B-4AE7A445F6E2}" dt="2021-09-09T07:24:08.620" v="11644" actId="478"/>
          <pc:sldLayoutMkLst>
            <pc:docMk/>
            <pc:sldMasterMk cId="0" sldId="2147483648"/>
            <pc:sldLayoutMk cId="0" sldId="2147483873"/>
          </pc:sldLayoutMkLst>
          <pc:grpChg chg="del">
            <ac:chgData name="然 陈" userId="c6e856d6-21b1-4e63-b589-765e1f5d643d" providerId="ADAL" clId="{4AE01398-E3F1-490E-9F9B-4AE7A445F6E2}" dt="2021-09-09T07:24:08.620" v="11644" actId="478"/>
            <ac:grpSpMkLst>
              <pc:docMk/>
              <pc:sldMasterMk cId="0" sldId="2147483648"/>
              <pc:sldLayoutMk cId="0" sldId="2147483873"/>
              <ac:grpSpMk id="17" creationId="{00000000-0000-0000-0000-000000000000}"/>
            </ac:grpSpMkLst>
          </pc:grpChg>
          <pc:cxnChg chg="del">
            <ac:chgData name="然 陈" userId="c6e856d6-21b1-4e63-b589-765e1f5d643d" providerId="ADAL" clId="{4AE01398-E3F1-490E-9F9B-4AE7A445F6E2}" dt="2021-09-09T07:24:08.200" v="11643" actId="478"/>
            <ac:cxnSpMkLst>
              <pc:docMk/>
              <pc:sldMasterMk cId="0" sldId="2147483648"/>
              <pc:sldLayoutMk cId="0" sldId="2147483873"/>
              <ac:cxnSpMk id="2" creationId="{00000000-0000-0000-0000-000000000000}"/>
            </ac:cxnSpMkLst>
          </pc:cxnChg>
        </pc:sldLayoutChg>
        <pc:sldLayoutChg chg="addSp">
          <pc:chgData name="然 陈" userId="c6e856d6-21b1-4e63-b589-765e1f5d643d" providerId="ADAL" clId="{4AE01398-E3F1-490E-9F9B-4AE7A445F6E2}" dt="2021-09-10T08:47:56.973" v="13046"/>
          <pc:sldLayoutMkLst>
            <pc:docMk/>
            <pc:sldMasterMk cId="0" sldId="2147483648"/>
            <pc:sldLayoutMk cId="3143675618" sldId="2147483875"/>
          </pc:sldLayoutMkLst>
          <pc:spChg chg="add">
            <ac:chgData name="然 陈" userId="c6e856d6-21b1-4e63-b589-765e1f5d643d" providerId="ADAL" clId="{4AE01398-E3F1-490E-9F9B-4AE7A445F6E2}" dt="2021-09-10T08:47:33.564" v="13045"/>
            <ac:spMkLst>
              <pc:docMk/>
              <pc:sldMasterMk cId="0" sldId="2147483648"/>
              <pc:sldLayoutMk cId="3143675618" sldId="2147483875"/>
              <ac:spMk id="3" creationId="{6C57A2F0-92EE-410B-9AA7-AC563870F215}"/>
            </ac:spMkLst>
          </pc:spChg>
          <pc:spChg chg="add">
            <ac:chgData name="然 陈" userId="c6e856d6-21b1-4e63-b589-765e1f5d643d" providerId="ADAL" clId="{4AE01398-E3F1-490E-9F9B-4AE7A445F6E2}" dt="2021-09-10T08:47:56.973" v="13046"/>
            <ac:spMkLst>
              <pc:docMk/>
              <pc:sldMasterMk cId="0" sldId="2147483648"/>
              <pc:sldLayoutMk cId="3143675618" sldId="2147483875"/>
              <ac:spMk id="4" creationId="{F1C3327B-55BD-4C5D-9AF1-A77797F66BC2}"/>
            </ac:spMkLst>
          </pc:spChg>
        </pc:sldLayoutChg>
      </pc:sldMasterChg>
    </pc:docChg>
  </pc:docChgLst>
  <pc:docChgLst>
    <pc:chgData name="然 陈" userId="c6e856d6-21b1-4e63-b589-765e1f5d643d" providerId="ADAL" clId="{1D2486BA-7916-409A-AF9D-40AA2641506E}"/>
    <pc:docChg chg="undo custSel addSld delSld modSld sldOrd delSection modSection">
      <pc:chgData name="然 陈" userId="c6e856d6-21b1-4e63-b589-765e1f5d643d" providerId="ADAL" clId="{1D2486BA-7916-409A-AF9D-40AA2641506E}" dt="2021-09-12T15:11:53.964" v="8657" actId="20577"/>
      <pc:docMkLst>
        <pc:docMk/>
      </pc:docMkLst>
      <pc:sldChg chg="modAnim">
        <pc:chgData name="然 陈" userId="c6e856d6-21b1-4e63-b589-765e1f5d643d" providerId="ADAL" clId="{1D2486BA-7916-409A-AF9D-40AA2641506E}" dt="2021-09-12T06:49:08.447" v="504"/>
        <pc:sldMkLst>
          <pc:docMk/>
          <pc:sldMk cId="4271386945" sldId="261"/>
        </pc:sldMkLst>
      </pc:sldChg>
      <pc:sldChg chg="ord modNotesTx">
        <pc:chgData name="然 陈" userId="c6e856d6-21b1-4e63-b589-765e1f5d643d" providerId="ADAL" clId="{1D2486BA-7916-409A-AF9D-40AA2641506E}" dt="2021-09-12T06:52:18.662" v="506"/>
        <pc:sldMkLst>
          <pc:docMk/>
          <pc:sldMk cId="1512103048" sldId="269"/>
        </pc:sldMkLst>
      </pc:sldChg>
      <pc:sldChg chg="addSp modSp ord">
        <pc:chgData name="然 陈" userId="c6e856d6-21b1-4e63-b589-765e1f5d643d" providerId="ADAL" clId="{1D2486BA-7916-409A-AF9D-40AA2641506E}" dt="2021-09-12T06:52:18.662" v="506"/>
        <pc:sldMkLst>
          <pc:docMk/>
          <pc:sldMk cId="2835366893" sldId="270"/>
        </pc:sldMkLst>
        <pc:spChg chg="mod">
          <ac:chgData name="然 陈" userId="c6e856d6-21b1-4e63-b589-765e1f5d643d" providerId="ADAL" clId="{1D2486BA-7916-409A-AF9D-40AA2641506E}" dt="2021-09-12T04:59:05.924" v="99" actId="1036"/>
          <ac:spMkLst>
            <pc:docMk/>
            <pc:sldMk cId="2835366893" sldId="270"/>
            <ac:spMk id="9" creationId="{0E5C1ADA-1016-4487-95C9-F1483E2C8FD7}"/>
          </ac:spMkLst>
        </pc:spChg>
        <pc:spChg chg="mod">
          <ac:chgData name="然 陈" userId="c6e856d6-21b1-4e63-b589-765e1f5d643d" providerId="ADAL" clId="{1D2486BA-7916-409A-AF9D-40AA2641506E}" dt="2021-09-12T04:59:05.924" v="99" actId="1036"/>
          <ac:spMkLst>
            <pc:docMk/>
            <pc:sldMk cId="2835366893" sldId="270"/>
            <ac:spMk id="11" creationId="{421EE485-8BD7-4669-B8B2-F27180C399D1}"/>
          </ac:spMkLst>
        </pc:spChg>
        <pc:spChg chg="mod">
          <ac:chgData name="然 陈" userId="c6e856d6-21b1-4e63-b589-765e1f5d643d" providerId="ADAL" clId="{1D2486BA-7916-409A-AF9D-40AA2641506E}" dt="2021-09-12T04:59:05.924" v="99" actId="1036"/>
          <ac:spMkLst>
            <pc:docMk/>
            <pc:sldMk cId="2835366893" sldId="270"/>
            <ac:spMk id="13" creationId="{E4DBB7D7-9AE9-4778-BDB0-D505787CCFEA}"/>
          </ac:spMkLst>
        </pc:spChg>
        <pc:spChg chg="mod">
          <ac:chgData name="然 陈" userId="c6e856d6-21b1-4e63-b589-765e1f5d643d" providerId="ADAL" clId="{1D2486BA-7916-409A-AF9D-40AA2641506E}" dt="2021-09-12T04:59:05.924" v="99" actId="1036"/>
          <ac:spMkLst>
            <pc:docMk/>
            <pc:sldMk cId="2835366893" sldId="270"/>
            <ac:spMk id="15" creationId="{86492F55-81AC-42E9-93C3-F3D2BCB471B0}"/>
          </ac:spMkLst>
        </pc:spChg>
        <pc:spChg chg="add">
          <ac:chgData name="然 陈" userId="c6e856d6-21b1-4e63-b589-765e1f5d643d" providerId="ADAL" clId="{1D2486BA-7916-409A-AF9D-40AA2641506E}" dt="2021-09-12T04:59:10.874" v="100"/>
          <ac:spMkLst>
            <pc:docMk/>
            <pc:sldMk cId="2835366893" sldId="270"/>
            <ac:spMk id="18" creationId="{1582D65F-0D24-452F-9660-B094ABC6A1B0}"/>
          </ac:spMkLst>
        </pc:spChg>
        <pc:spChg chg="mod">
          <ac:chgData name="然 陈" userId="c6e856d6-21b1-4e63-b589-765e1f5d643d" providerId="ADAL" clId="{1D2486BA-7916-409A-AF9D-40AA2641506E}" dt="2021-09-12T04:58:55.182" v="89" actId="1036"/>
          <ac:spMkLst>
            <pc:docMk/>
            <pc:sldMk cId="2835366893" sldId="270"/>
            <ac:spMk id="23" creationId="{A38C5C5F-D3E3-4527-8D02-092FD1268BCB}"/>
          </ac:spMkLst>
        </pc:spChg>
        <pc:spChg chg="mod">
          <ac:chgData name="然 陈" userId="c6e856d6-21b1-4e63-b589-765e1f5d643d" providerId="ADAL" clId="{1D2486BA-7916-409A-AF9D-40AA2641506E}" dt="2021-09-12T04:58:55.182" v="89" actId="1036"/>
          <ac:spMkLst>
            <pc:docMk/>
            <pc:sldMk cId="2835366893" sldId="270"/>
            <ac:spMk id="24" creationId="{3779A2B2-3E4F-4A81-B15D-689CBB0B8118}"/>
          </ac:spMkLst>
        </pc:spChg>
        <pc:spChg chg="mod">
          <ac:chgData name="然 陈" userId="c6e856d6-21b1-4e63-b589-765e1f5d643d" providerId="ADAL" clId="{1D2486BA-7916-409A-AF9D-40AA2641506E}" dt="2021-09-12T04:58:55.182" v="89" actId="1036"/>
          <ac:spMkLst>
            <pc:docMk/>
            <pc:sldMk cId="2835366893" sldId="270"/>
            <ac:spMk id="25" creationId="{A4C0FE63-3088-48BA-AA6B-2E25A7E3B002}"/>
          </ac:spMkLst>
        </pc:spChg>
        <pc:grpChg chg="mod">
          <ac:chgData name="然 陈" userId="c6e856d6-21b1-4e63-b589-765e1f5d643d" providerId="ADAL" clId="{1D2486BA-7916-409A-AF9D-40AA2641506E}" dt="2021-09-12T04:59:05.924" v="99" actId="1036"/>
          <ac:grpSpMkLst>
            <pc:docMk/>
            <pc:sldMk cId="2835366893" sldId="270"/>
            <ac:grpSpMk id="3" creationId="{07B1A115-7896-439B-A36B-CBD0A22887B5}"/>
          </ac:grpSpMkLst>
        </pc:grpChg>
        <pc:picChg chg="mod">
          <ac:chgData name="然 陈" userId="c6e856d6-21b1-4e63-b589-765e1f5d643d" providerId="ADAL" clId="{1D2486BA-7916-409A-AF9D-40AA2641506E}" dt="2021-09-12T04:59:05.924" v="99" actId="1036"/>
          <ac:picMkLst>
            <pc:docMk/>
            <pc:sldMk cId="2835366893" sldId="270"/>
            <ac:picMk id="14" creationId="{00DEF25B-FE19-45D1-BEAA-718200CAC36D}"/>
          </ac:picMkLst>
        </pc:picChg>
        <pc:picChg chg="mod">
          <ac:chgData name="然 陈" userId="c6e856d6-21b1-4e63-b589-765e1f5d643d" providerId="ADAL" clId="{1D2486BA-7916-409A-AF9D-40AA2641506E}" dt="2021-09-12T04:59:05.924" v="99" actId="1036"/>
          <ac:picMkLst>
            <pc:docMk/>
            <pc:sldMk cId="2835366893" sldId="270"/>
            <ac:picMk id="1028" creationId="{5A9EFEA8-00DE-48DC-AA87-FA37BBAE3608}"/>
          </ac:picMkLst>
        </pc:picChg>
        <pc:picChg chg="mod">
          <ac:chgData name="然 陈" userId="c6e856d6-21b1-4e63-b589-765e1f5d643d" providerId="ADAL" clId="{1D2486BA-7916-409A-AF9D-40AA2641506E}" dt="2021-09-12T04:59:05.924" v="99" actId="1036"/>
          <ac:picMkLst>
            <pc:docMk/>
            <pc:sldMk cId="2835366893" sldId="270"/>
            <ac:picMk id="1030" creationId="{5E48A44C-53DA-47E7-A819-18111D2A730D}"/>
          </ac:picMkLst>
        </pc:picChg>
      </pc:sldChg>
      <pc:sldChg chg="addSp delSp modSp ord modTransition modNotesTx">
        <pc:chgData name="然 陈" userId="c6e856d6-21b1-4e63-b589-765e1f5d643d" providerId="ADAL" clId="{1D2486BA-7916-409A-AF9D-40AA2641506E}" dt="2021-09-12T14:24:34.029" v="7445"/>
        <pc:sldMkLst>
          <pc:docMk/>
          <pc:sldMk cId="4239248548" sldId="278"/>
        </pc:sldMkLst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7" creationId="{9479C950-5C1B-494C-9061-FCA8EDD80EF2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8" creationId="{926548FC-9E48-4F2D-AB76-F292E3A4ACEB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9" creationId="{66A89FFD-B3AF-4DE4-96D4-EFBD28D463E2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10" creationId="{3E221F74-F2A7-47EB-8046-6F856838D858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11" creationId="{B692171E-475F-4FCE-8A0A-348886F2EC65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12" creationId="{056C2052-128E-4301-B214-C1D0200730C2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13" creationId="{A9776A3B-AAF6-4A17-BD0B-F35DE52838DB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14" creationId="{45B74C6F-A406-4719-9E75-8C64E67ABD9F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15" creationId="{78903DF5-094F-4E99-9AC7-0E29E5FA1BA1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16" creationId="{76A6289A-3B8C-4859-ABD2-F93AD8E9A2D7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17" creationId="{B6931DD7-E0D6-47DC-812C-7ECE8C38E0A4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18" creationId="{4301A33A-55D0-47A8-A56B-19C98CA13B06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19" creationId="{6FC9498A-7C5B-4156-99F0-EFB681243788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20" creationId="{94947DB7-8F4F-46FE-9C6D-622279C0CE11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21" creationId="{60FD0688-2B97-4091-A8E8-2E962EA018DE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26" creationId="{93AD5130-20FE-4062-8B1E-A1E49B79874F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28" creationId="{8A53B251-FE41-4FFE-B78C-5AED76A41525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29" creationId="{3E602D52-BEDE-4064-8DE3-9FF3F6AE6A0F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31" creationId="{FCBE2582-C999-4446-B141-E0BD6136070A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36" creationId="{0666997B-0033-4B7E-A76E-BC2B9C7024BE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38" creationId="{B356B85B-5B2D-449D-8FFD-EC6C471383D9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39" creationId="{A3122180-1653-46C8-98C6-EE366226AFD4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40" creationId="{0B7ED2C3-5021-4DDD-A956-8AAA5BE357ED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41" creationId="{A90506BD-C5E8-460E-8AE8-A3353ADD4CC4}"/>
          </ac:spMkLst>
        </pc:spChg>
        <pc:spChg chg="mod">
          <ac:chgData name="然 陈" userId="c6e856d6-21b1-4e63-b589-765e1f5d643d" providerId="ADAL" clId="{1D2486BA-7916-409A-AF9D-40AA2641506E}" dt="2021-09-12T08:13:46.892" v="3316" actId="1036"/>
          <ac:spMkLst>
            <pc:docMk/>
            <pc:sldMk cId="4239248548" sldId="278"/>
            <ac:spMk id="42" creationId="{E489E912-962A-4D76-A746-C9236BAF890E}"/>
          </ac:spMkLst>
        </pc:spChg>
        <pc:spChg chg="del">
          <ac:chgData name="然 陈" userId="c6e856d6-21b1-4e63-b589-765e1f5d643d" providerId="ADAL" clId="{1D2486BA-7916-409A-AF9D-40AA2641506E}" dt="2021-09-12T08:13:41.979" v="3308" actId="478"/>
          <ac:spMkLst>
            <pc:docMk/>
            <pc:sldMk cId="4239248548" sldId="278"/>
            <ac:spMk id="43" creationId="{D0D6E18D-34B2-4A08-95F0-ED9D0CE6785F}"/>
          </ac:spMkLst>
        </pc:spChg>
        <pc:spChg chg="del">
          <ac:chgData name="然 陈" userId="c6e856d6-21b1-4e63-b589-765e1f5d643d" providerId="ADAL" clId="{1D2486BA-7916-409A-AF9D-40AA2641506E}" dt="2021-09-12T08:13:41.979" v="3308" actId="478"/>
          <ac:spMkLst>
            <pc:docMk/>
            <pc:sldMk cId="4239248548" sldId="278"/>
            <ac:spMk id="44" creationId="{A1296BB4-8A83-4EB0-BC74-E96F777BBC26}"/>
          </ac:spMkLst>
        </pc:spChg>
        <pc:spChg chg="del">
          <ac:chgData name="然 陈" userId="c6e856d6-21b1-4e63-b589-765e1f5d643d" providerId="ADAL" clId="{1D2486BA-7916-409A-AF9D-40AA2641506E}" dt="2021-09-12T08:13:41.979" v="3308" actId="478"/>
          <ac:spMkLst>
            <pc:docMk/>
            <pc:sldMk cId="4239248548" sldId="278"/>
            <ac:spMk id="45" creationId="{21F89C78-804A-4C54-8A53-DC2B6CF75407}"/>
          </ac:spMkLst>
        </pc:spChg>
        <pc:spChg chg="add mod">
          <ac:chgData name="然 陈" userId="c6e856d6-21b1-4e63-b589-765e1f5d643d" providerId="ADAL" clId="{1D2486BA-7916-409A-AF9D-40AA2641506E}" dt="2021-09-12T08:13:56.936" v="3317" actId="207"/>
          <ac:spMkLst>
            <pc:docMk/>
            <pc:sldMk cId="4239248548" sldId="278"/>
            <ac:spMk id="46" creationId="{CDFD43C4-176F-4426-8694-A7AD8EDE02AE}"/>
          </ac:spMkLst>
        </pc:spChg>
        <pc:spChg chg="add mod">
          <ac:chgData name="然 陈" userId="c6e856d6-21b1-4e63-b589-765e1f5d643d" providerId="ADAL" clId="{1D2486BA-7916-409A-AF9D-40AA2641506E}" dt="2021-09-12T08:13:59.550" v="3318" actId="207"/>
          <ac:spMkLst>
            <pc:docMk/>
            <pc:sldMk cId="4239248548" sldId="278"/>
            <ac:spMk id="47" creationId="{19B76FB2-A6F5-431F-926E-4F1A660E2EB3}"/>
          </ac:spMkLst>
        </pc:spChg>
        <pc:spChg chg="add">
          <ac:chgData name="然 陈" userId="c6e856d6-21b1-4e63-b589-765e1f5d643d" providerId="ADAL" clId="{1D2486BA-7916-409A-AF9D-40AA2641506E}" dt="2021-09-12T08:13:42.245" v="3309"/>
          <ac:spMkLst>
            <pc:docMk/>
            <pc:sldMk cId="4239248548" sldId="278"/>
            <ac:spMk id="48" creationId="{2918A27D-D9F8-46F7-B5E7-4D7687124AF2}"/>
          </ac:spMkLst>
        </pc:spChg>
        <pc:spChg chg="add">
          <ac:chgData name="然 陈" userId="c6e856d6-21b1-4e63-b589-765e1f5d643d" providerId="ADAL" clId="{1D2486BA-7916-409A-AF9D-40AA2641506E}" dt="2021-09-12T08:13:42.245" v="3309"/>
          <ac:spMkLst>
            <pc:docMk/>
            <pc:sldMk cId="4239248548" sldId="278"/>
            <ac:spMk id="49" creationId="{620003D8-45E6-4101-8AC3-115E9F0B604D}"/>
          </ac:spMkLst>
        </pc:spChg>
        <pc:grpChg chg="mod">
          <ac:chgData name="然 陈" userId="c6e856d6-21b1-4e63-b589-765e1f5d643d" providerId="ADAL" clId="{1D2486BA-7916-409A-AF9D-40AA2641506E}" dt="2021-09-12T08:13:46.892" v="3316" actId="1036"/>
          <ac:grpSpMkLst>
            <pc:docMk/>
            <pc:sldMk cId="4239248548" sldId="278"/>
            <ac:grpSpMk id="22" creationId="{FF5D2150-3CDC-442A-96A6-461477C196C2}"/>
          </ac:grpSpMkLst>
        </pc:grpChg>
        <pc:picChg chg="mod">
          <ac:chgData name="然 陈" userId="c6e856d6-21b1-4e63-b589-765e1f5d643d" providerId="ADAL" clId="{1D2486BA-7916-409A-AF9D-40AA2641506E}" dt="2021-09-12T08:13:46.892" v="3316" actId="1036"/>
          <ac:picMkLst>
            <pc:docMk/>
            <pc:sldMk cId="4239248548" sldId="278"/>
            <ac:picMk id="27" creationId="{1D1910A3-49DE-43D2-956E-9B3C4C4CDF16}"/>
          </ac:picMkLst>
        </pc:picChg>
        <pc:picChg chg="mod">
          <ac:chgData name="然 陈" userId="c6e856d6-21b1-4e63-b589-765e1f5d643d" providerId="ADAL" clId="{1D2486BA-7916-409A-AF9D-40AA2641506E}" dt="2021-09-12T08:13:46.892" v="3316" actId="1036"/>
          <ac:picMkLst>
            <pc:docMk/>
            <pc:sldMk cId="4239248548" sldId="278"/>
            <ac:picMk id="30" creationId="{CD469B40-4F46-435C-A1AC-8D0214C010B0}"/>
          </ac:picMkLst>
        </pc:picChg>
        <pc:cxnChg chg="mod">
          <ac:chgData name="然 陈" userId="c6e856d6-21b1-4e63-b589-765e1f5d643d" providerId="ADAL" clId="{1D2486BA-7916-409A-AF9D-40AA2641506E}" dt="2021-09-12T08:13:46.892" v="3316" actId="1036"/>
          <ac:cxnSpMkLst>
            <pc:docMk/>
            <pc:sldMk cId="4239248548" sldId="278"/>
            <ac:cxnSpMk id="32" creationId="{94C14454-BA53-4E3E-87FC-43A8854C37C2}"/>
          </ac:cxnSpMkLst>
        </pc:cxnChg>
        <pc:cxnChg chg="mod">
          <ac:chgData name="然 陈" userId="c6e856d6-21b1-4e63-b589-765e1f5d643d" providerId="ADAL" clId="{1D2486BA-7916-409A-AF9D-40AA2641506E}" dt="2021-09-12T08:13:46.892" v="3316" actId="1036"/>
          <ac:cxnSpMkLst>
            <pc:docMk/>
            <pc:sldMk cId="4239248548" sldId="278"/>
            <ac:cxnSpMk id="33" creationId="{5761ACB2-B174-4C4A-BECD-BE0F2344FB7B}"/>
          </ac:cxnSpMkLst>
        </pc:cxnChg>
      </pc:sldChg>
      <pc:sldChg chg="ord modTransition modNotesTx">
        <pc:chgData name="然 陈" userId="c6e856d6-21b1-4e63-b589-765e1f5d643d" providerId="ADAL" clId="{1D2486BA-7916-409A-AF9D-40AA2641506E}" dt="2021-09-12T14:27:16.128" v="7446"/>
        <pc:sldMkLst>
          <pc:docMk/>
          <pc:sldMk cId="74861473" sldId="280"/>
        </pc:sldMkLst>
      </pc:sldChg>
      <pc:sldChg chg="ord modTransition modNotesTx">
        <pc:chgData name="然 陈" userId="c6e856d6-21b1-4e63-b589-765e1f5d643d" providerId="ADAL" clId="{1D2486BA-7916-409A-AF9D-40AA2641506E}" dt="2021-09-12T15:10:02.447" v="8636" actId="20577"/>
        <pc:sldMkLst>
          <pc:docMk/>
          <pc:sldMk cId="3226509251" sldId="281"/>
        </pc:sldMkLst>
      </pc:sldChg>
      <pc:sldChg chg="addSp delSp modSp ord modAnim modNotesTx">
        <pc:chgData name="然 陈" userId="c6e856d6-21b1-4e63-b589-765e1f5d643d" providerId="ADAL" clId="{1D2486BA-7916-409A-AF9D-40AA2641506E}" dt="2021-09-12T07:26:46.810" v="1190" actId="14100"/>
        <pc:sldMkLst>
          <pc:docMk/>
          <pc:sldMk cId="78171903" sldId="285"/>
        </pc:sldMkLst>
        <pc:spChg chg="mod">
          <ac:chgData name="然 陈" userId="c6e856d6-21b1-4e63-b589-765e1f5d643d" providerId="ADAL" clId="{1D2486BA-7916-409A-AF9D-40AA2641506E}" dt="2021-09-12T05:15:21.010" v="255" actId="1036"/>
          <ac:spMkLst>
            <pc:docMk/>
            <pc:sldMk cId="78171903" sldId="285"/>
            <ac:spMk id="26" creationId="{C7A727EC-B73D-4ED5-90E9-87CEAC542EB1}"/>
          </ac:spMkLst>
        </pc:spChg>
        <pc:spChg chg="mod">
          <ac:chgData name="然 陈" userId="c6e856d6-21b1-4e63-b589-765e1f5d643d" providerId="ADAL" clId="{1D2486BA-7916-409A-AF9D-40AA2641506E}" dt="2021-09-12T05:15:21.010" v="255" actId="1036"/>
          <ac:spMkLst>
            <pc:docMk/>
            <pc:sldMk cId="78171903" sldId="285"/>
            <ac:spMk id="27" creationId="{B4E5DDBF-86BC-4806-A745-F0A89F1E4BA8}"/>
          </ac:spMkLst>
        </pc:spChg>
        <pc:spChg chg="del mod">
          <ac:chgData name="然 陈" userId="c6e856d6-21b1-4e63-b589-765e1f5d643d" providerId="ADAL" clId="{1D2486BA-7916-409A-AF9D-40AA2641506E}" dt="2021-09-12T07:22:54.171" v="1120" actId="478"/>
          <ac:spMkLst>
            <pc:docMk/>
            <pc:sldMk cId="78171903" sldId="285"/>
            <ac:spMk id="28" creationId="{5A9B627E-E54E-4F80-AC74-099E019CC23B}"/>
          </ac:spMkLst>
        </pc:spChg>
        <pc:spChg chg="del mod">
          <ac:chgData name="然 陈" userId="c6e856d6-21b1-4e63-b589-765e1f5d643d" providerId="ADAL" clId="{1D2486BA-7916-409A-AF9D-40AA2641506E}" dt="2021-09-12T07:22:54.171" v="1120" actId="478"/>
          <ac:spMkLst>
            <pc:docMk/>
            <pc:sldMk cId="78171903" sldId="285"/>
            <ac:spMk id="29" creationId="{5C99F905-C8F7-4A9E-B991-00B918E0C38E}"/>
          </ac:spMkLst>
        </pc:spChg>
        <pc:spChg chg="mod">
          <ac:chgData name="然 陈" userId="c6e856d6-21b1-4e63-b589-765e1f5d643d" providerId="ADAL" clId="{1D2486BA-7916-409A-AF9D-40AA2641506E}" dt="2021-09-12T05:15:21.010" v="255" actId="1036"/>
          <ac:spMkLst>
            <pc:docMk/>
            <pc:sldMk cId="78171903" sldId="285"/>
            <ac:spMk id="30" creationId="{DC8B3182-95EA-4825-8449-A7FFC9B51D83}"/>
          </ac:spMkLst>
        </pc:spChg>
        <pc:spChg chg="add">
          <ac:chgData name="然 陈" userId="c6e856d6-21b1-4e63-b589-765e1f5d643d" providerId="ADAL" clId="{1D2486BA-7916-409A-AF9D-40AA2641506E}" dt="2021-09-12T05:15:25.891" v="256"/>
          <ac:spMkLst>
            <pc:docMk/>
            <pc:sldMk cId="78171903" sldId="285"/>
            <ac:spMk id="31" creationId="{15874921-E7B1-441F-947C-526BA0BFB491}"/>
          </ac:spMkLst>
        </pc:spChg>
        <pc:spChg chg="add mod">
          <ac:chgData name="然 陈" userId="c6e856d6-21b1-4e63-b589-765e1f5d643d" providerId="ADAL" clId="{1D2486BA-7916-409A-AF9D-40AA2641506E}" dt="2021-09-12T07:26:41.801" v="1188" actId="1076"/>
          <ac:spMkLst>
            <pc:docMk/>
            <pc:sldMk cId="78171903" sldId="285"/>
            <ac:spMk id="32" creationId="{B1B05C4C-621A-4633-A602-8E530D511707}"/>
          </ac:spMkLst>
        </pc:spChg>
        <pc:spChg chg="add mod">
          <ac:chgData name="然 陈" userId="c6e856d6-21b1-4e63-b589-765e1f5d643d" providerId="ADAL" clId="{1D2486BA-7916-409A-AF9D-40AA2641506E}" dt="2021-09-12T07:26:46.810" v="1190" actId="14100"/>
          <ac:spMkLst>
            <pc:docMk/>
            <pc:sldMk cId="78171903" sldId="285"/>
            <ac:spMk id="33" creationId="{3EA49890-DA3A-4765-BD19-96F245E7E449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56" creationId="{DA7C65CC-A5C2-40E8-8162-36BE03C46175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57" creationId="{EE0E3E8F-280B-4748-83EC-4DEB2BD16D84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58" creationId="{D6BFAEBC-203D-4F8C-B651-1EC6FB3BF53D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59" creationId="{9FF86226-5095-4C44-B60B-00A446B0BBE7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60" creationId="{5EFE9908-5CA2-409F-914C-95B8A76FC832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61" creationId="{78C040BB-2412-47DF-87F6-93A670A8D56D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62" creationId="{298340DD-8588-468F-8C5C-1B525DEBA8EC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63" creationId="{49D93117-137A-487D-8710-9EEEBEB03B14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64" creationId="{EDEF34CB-9292-4C0E-A90A-2228FDB6FD2C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65" creationId="{FA84B5AD-F816-4667-A8AF-F4BDA8945CAF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66" creationId="{17F8C3F4-5F68-46C1-A079-99198A44C2E6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67" creationId="{95832A20-DB07-46C1-8972-5337E2C4D088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68" creationId="{5BA03F8E-CBC4-49AD-9D67-984642279721}"/>
          </ac:spMkLst>
        </pc:spChg>
        <pc:spChg chg="mod">
          <ac:chgData name="然 陈" userId="c6e856d6-21b1-4e63-b589-765e1f5d643d" providerId="ADAL" clId="{1D2486BA-7916-409A-AF9D-40AA2641506E}" dt="2021-09-12T05:15:36.366" v="271" actId="1036"/>
          <ac:spMkLst>
            <pc:docMk/>
            <pc:sldMk cId="78171903" sldId="285"/>
            <ac:spMk id="69" creationId="{01F1EE39-B32D-417F-A042-FF8905A38FFE}"/>
          </ac:spMkLst>
        </pc:spChg>
        <pc:spChg chg="mod">
          <ac:chgData name="然 陈" userId="c6e856d6-21b1-4e63-b589-765e1f5d643d" providerId="ADAL" clId="{1D2486BA-7916-409A-AF9D-40AA2641506E}" dt="2021-09-12T05:20:11.783" v="323" actId="1035"/>
          <ac:spMkLst>
            <pc:docMk/>
            <pc:sldMk cId="78171903" sldId="285"/>
            <ac:spMk id="71" creationId="{88B1C251-7238-4BD7-92C7-B51BD9D47AA1}"/>
          </ac:spMkLst>
        </pc:spChg>
        <pc:grpChg chg="mod">
          <ac:chgData name="然 陈" userId="c6e856d6-21b1-4e63-b589-765e1f5d643d" providerId="ADAL" clId="{1D2486BA-7916-409A-AF9D-40AA2641506E}" dt="2021-09-12T05:20:11.783" v="323" actId="1035"/>
          <ac:grpSpMkLst>
            <pc:docMk/>
            <pc:sldMk cId="78171903" sldId="285"/>
            <ac:grpSpMk id="81" creationId="{23AA4FEA-1530-47F6-9D7E-08DF000229D7}"/>
          </ac:grpSpMkLst>
        </pc:grpChg>
      </pc:sldChg>
      <pc:sldChg chg="addSp delSp modSp ord modNotesTx">
        <pc:chgData name="然 陈" userId="c6e856d6-21b1-4e63-b589-765e1f5d643d" providerId="ADAL" clId="{1D2486BA-7916-409A-AF9D-40AA2641506E}" dt="2021-09-12T07:28:13.070" v="1274" actId="20577"/>
        <pc:sldMkLst>
          <pc:docMk/>
          <pc:sldMk cId="3025031843" sldId="286"/>
        </pc:sldMkLst>
        <pc:spChg chg="del">
          <ac:chgData name="然 陈" userId="c6e856d6-21b1-4e63-b589-765e1f5d643d" providerId="ADAL" clId="{1D2486BA-7916-409A-AF9D-40AA2641506E}" dt="2021-09-12T05:16:16.659" v="279" actId="478"/>
          <ac:spMkLst>
            <pc:docMk/>
            <pc:sldMk cId="3025031843" sldId="286"/>
            <ac:spMk id="30" creationId="{61C3DF45-ACF8-482B-93C3-3D59B5EF4AB3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31" creationId="{08032608-3DDF-4138-AA8D-A47F79AABCD7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32" creationId="{719ECE85-80EA-492F-9FC3-EC944245413B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34" creationId="{090D58E1-F551-4D4F-99C3-1521BD995630}"/>
          </ac:spMkLst>
        </pc:spChg>
        <pc:spChg chg="del">
          <ac:chgData name="然 陈" userId="c6e856d6-21b1-4e63-b589-765e1f5d643d" providerId="ADAL" clId="{1D2486BA-7916-409A-AF9D-40AA2641506E}" dt="2021-09-12T05:16:16.659" v="279" actId="478"/>
          <ac:spMkLst>
            <pc:docMk/>
            <pc:sldMk cId="3025031843" sldId="286"/>
            <ac:spMk id="35" creationId="{303E66C8-B31F-4DAA-AD31-F498DB048435}"/>
          </ac:spMkLst>
        </pc:spChg>
        <pc:spChg chg="del">
          <ac:chgData name="然 陈" userId="c6e856d6-21b1-4e63-b589-765e1f5d643d" providerId="ADAL" clId="{1D2486BA-7916-409A-AF9D-40AA2641506E}" dt="2021-09-12T05:16:16.659" v="279" actId="478"/>
          <ac:spMkLst>
            <pc:docMk/>
            <pc:sldMk cId="3025031843" sldId="286"/>
            <ac:spMk id="36" creationId="{DF21D900-59D4-4987-AC30-DB0D35C87C8D}"/>
          </ac:spMkLst>
        </pc:spChg>
        <pc:spChg chg="add">
          <ac:chgData name="然 陈" userId="c6e856d6-21b1-4e63-b589-765e1f5d643d" providerId="ADAL" clId="{1D2486BA-7916-409A-AF9D-40AA2641506E}" dt="2021-09-12T05:16:17.435" v="280"/>
          <ac:spMkLst>
            <pc:docMk/>
            <pc:sldMk cId="3025031843" sldId="286"/>
            <ac:spMk id="37" creationId="{551FA03E-3955-4EAD-8F0F-1F8F3FCDEED7}"/>
          </ac:spMkLst>
        </pc:spChg>
        <pc:spChg chg="add">
          <ac:chgData name="然 陈" userId="c6e856d6-21b1-4e63-b589-765e1f5d643d" providerId="ADAL" clId="{1D2486BA-7916-409A-AF9D-40AA2641506E}" dt="2021-09-12T05:16:17.435" v="280"/>
          <ac:spMkLst>
            <pc:docMk/>
            <pc:sldMk cId="3025031843" sldId="286"/>
            <ac:spMk id="38" creationId="{799FCA42-007A-43F6-B8B5-BCF0926C05FD}"/>
          </ac:spMkLst>
        </pc:spChg>
        <pc:spChg chg="add">
          <ac:chgData name="然 陈" userId="c6e856d6-21b1-4e63-b589-765e1f5d643d" providerId="ADAL" clId="{1D2486BA-7916-409A-AF9D-40AA2641506E}" dt="2021-09-12T05:16:17.435" v="280"/>
          <ac:spMkLst>
            <pc:docMk/>
            <pc:sldMk cId="3025031843" sldId="286"/>
            <ac:spMk id="39" creationId="{FAB4520C-0B7B-4AF8-B9DB-D86C9C208B45}"/>
          </ac:spMkLst>
        </pc:spChg>
        <pc:spChg chg="add">
          <ac:chgData name="然 陈" userId="c6e856d6-21b1-4e63-b589-765e1f5d643d" providerId="ADAL" clId="{1D2486BA-7916-409A-AF9D-40AA2641506E}" dt="2021-09-12T05:16:17.435" v="280"/>
          <ac:spMkLst>
            <pc:docMk/>
            <pc:sldMk cId="3025031843" sldId="286"/>
            <ac:spMk id="40" creationId="{48F1EE41-6E64-4C03-AA10-A8CD21029969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56" creationId="{DA7C65CC-A5C2-40E8-8162-36BE03C46175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57" creationId="{EE0E3E8F-280B-4748-83EC-4DEB2BD16D84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58" creationId="{D6BFAEBC-203D-4F8C-B651-1EC6FB3BF53D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59" creationId="{9FF86226-5095-4C44-B60B-00A446B0BBE7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60" creationId="{5EFE9908-5CA2-409F-914C-95B8A76FC832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61" creationId="{78C040BB-2412-47DF-87F6-93A670A8D56D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62" creationId="{298340DD-8588-468F-8C5C-1B525DEBA8EC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63" creationId="{49D93117-137A-487D-8710-9EEEBEB03B14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64" creationId="{EDEF34CB-9292-4C0E-A90A-2228FDB6FD2C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65" creationId="{FA84B5AD-F816-4667-A8AF-F4BDA8945CAF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66" creationId="{17F8C3F4-5F68-46C1-A079-99198A44C2E6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67" creationId="{95832A20-DB07-46C1-8972-5337E2C4D088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68" creationId="{5BA03F8E-CBC4-49AD-9D67-984642279721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69" creationId="{01F1EE39-B32D-417F-A042-FF8905A38FFE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71" creationId="{88B1C251-7238-4BD7-92C7-B51BD9D47AA1}"/>
          </ac:spMkLst>
        </pc:spChg>
        <pc:spChg chg="mod">
          <ac:chgData name="然 陈" userId="c6e856d6-21b1-4e63-b589-765e1f5d643d" providerId="ADAL" clId="{1D2486BA-7916-409A-AF9D-40AA2641506E}" dt="2021-09-12T05:16:21.125" v="285" actId="1036"/>
          <ac:spMkLst>
            <pc:docMk/>
            <pc:sldMk cId="3025031843" sldId="286"/>
            <ac:spMk id="77" creationId="{F42A8180-705B-4076-ABCC-366E59768BBE}"/>
          </ac:spMkLst>
        </pc:spChg>
        <pc:grpChg chg="mod">
          <ac:chgData name="然 陈" userId="c6e856d6-21b1-4e63-b589-765e1f5d643d" providerId="ADAL" clId="{1D2486BA-7916-409A-AF9D-40AA2641506E}" dt="2021-09-12T05:16:21.125" v="285" actId="1036"/>
          <ac:grpSpMkLst>
            <pc:docMk/>
            <pc:sldMk cId="3025031843" sldId="286"/>
            <ac:grpSpMk id="8" creationId="{5A5F9C37-2968-4016-AF74-BE394140DEF2}"/>
          </ac:grpSpMkLst>
        </pc:grpChg>
        <pc:picChg chg="mod">
          <ac:chgData name="然 陈" userId="c6e856d6-21b1-4e63-b589-765e1f5d643d" providerId="ADAL" clId="{1D2486BA-7916-409A-AF9D-40AA2641506E}" dt="2021-09-12T05:16:21.125" v="285" actId="1036"/>
          <ac:picMkLst>
            <pc:docMk/>
            <pc:sldMk cId="3025031843" sldId="286"/>
            <ac:picMk id="28" creationId="{88D2594B-260E-448B-B40D-B22AD9333D29}"/>
          </ac:picMkLst>
        </pc:picChg>
        <pc:picChg chg="mod">
          <ac:chgData name="然 陈" userId="c6e856d6-21b1-4e63-b589-765e1f5d643d" providerId="ADAL" clId="{1D2486BA-7916-409A-AF9D-40AA2641506E}" dt="2021-09-12T05:16:21.125" v="285" actId="1036"/>
          <ac:picMkLst>
            <pc:docMk/>
            <pc:sldMk cId="3025031843" sldId="286"/>
            <ac:picMk id="33" creationId="{29A63A3D-3A18-40AE-86BC-E2EA6F58A5E7}"/>
          </ac:picMkLst>
        </pc:picChg>
      </pc:sldChg>
      <pc:sldChg chg="addSp delSp modSp ord modAnim modNotesTx">
        <pc:chgData name="然 陈" userId="c6e856d6-21b1-4e63-b589-765e1f5d643d" providerId="ADAL" clId="{1D2486BA-7916-409A-AF9D-40AA2641506E}" dt="2021-09-12T07:31:48.377" v="1567" actId="20577"/>
        <pc:sldMkLst>
          <pc:docMk/>
          <pc:sldMk cId="4013339538" sldId="287"/>
        </pc:sldMkLst>
        <pc:spChg chg="del">
          <ac:chgData name="然 陈" userId="c6e856d6-21b1-4e63-b589-765e1f5d643d" providerId="ADAL" clId="{1D2486BA-7916-409A-AF9D-40AA2641506E}" dt="2021-09-12T05:16:27.150" v="286" actId="478"/>
          <ac:spMkLst>
            <pc:docMk/>
            <pc:sldMk cId="4013339538" sldId="287"/>
            <ac:spMk id="30" creationId="{AA5F0211-6E86-4671-B507-100A066768C8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31" creationId="{08032608-3DDF-4138-AA8D-A47F79AABCD7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32" creationId="{719ECE85-80EA-492F-9FC3-EC944245413B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34" creationId="{090D58E1-F551-4D4F-99C3-1521BD995630}"/>
          </ac:spMkLst>
        </pc:spChg>
        <pc:spChg chg="add mod">
          <ac:chgData name="然 陈" userId="c6e856d6-21b1-4e63-b589-765e1f5d643d" providerId="ADAL" clId="{1D2486BA-7916-409A-AF9D-40AA2641506E}" dt="2021-09-12T07:30:39.161" v="1521" actId="14100"/>
          <ac:spMkLst>
            <pc:docMk/>
            <pc:sldMk cId="4013339538" sldId="287"/>
            <ac:spMk id="35" creationId="{1584E97E-8295-49C2-8543-22CD1BEEC694}"/>
          </ac:spMkLst>
        </pc:spChg>
        <pc:spChg chg="del">
          <ac:chgData name="然 陈" userId="c6e856d6-21b1-4e63-b589-765e1f5d643d" providerId="ADAL" clId="{1D2486BA-7916-409A-AF9D-40AA2641506E}" dt="2021-09-12T05:16:27.150" v="286" actId="478"/>
          <ac:spMkLst>
            <pc:docMk/>
            <pc:sldMk cId="4013339538" sldId="287"/>
            <ac:spMk id="35" creationId="{A97B2187-85AB-4CAD-AC3C-642BA880293B}"/>
          </ac:spMkLst>
        </pc:spChg>
        <pc:spChg chg="add mod">
          <ac:chgData name="然 陈" userId="c6e856d6-21b1-4e63-b589-765e1f5d643d" providerId="ADAL" clId="{1D2486BA-7916-409A-AF9D-40AA2641506E}" dt="2021-09-12T07:31:01.883" v="1525" actId="14100"/>
          <ac:spMkLst>
            <pc:docMk/>
            <pc:sldMk cId="4013339538" sldId="287"/>
            <ac:spMk id="36" creationId="{2EBF155E-0E72-45F7-B37D-9D71CEDE46BF}"/>
          </ac:spMkLst>
        </pc:spChg>
        <pc:spChg chg="del">
          <ac:chgData name="然 陈" userId="c6e856d6-21b1-4e63-b589-765e1f5d643d" providerId="ADAL" clId="{1D2486BA-7916-409A-AF9D-40AA2641506E}" dt="2021-09-12T05:16:27.150" v="286" actId="478"/>
          <ac:spMkLst>
            <pc:docMk/>
            <pc:sldMk cId="4013339538" sldId="287"/>
            <ac:spMk id="36" creationId="{E9428D8D-CFB2-41CE-BCC8-787726FC69E1}"/>
          </ac:spMkLst>
        </pc:spChg>
        <pc:spChg chg="add">
          <ac:chgData name="然 陈" userId="c6e856d6-21b1-4e63-b589-765e1f5d643d" providerId="ADAL" clId="{1D2486BA-7916-409A-AF9D-40AA2641506E}" dt="2021-09-12T05:16:27.434" v="287"/>
          <ac:spMkLst>
            <pc:docMk/>
            <pc:sldMk cId="4013339538" sldId="287"/>
            <ac:spMk id="37" creationId="{5BCF86B7-E4BF-49DA-9622-05E0F5715D5C}"/>
          </ac:spMkLst>
        </pc:spChg>
        <pc:spChg chg="add">
          <ac:chgData name="然 陈" userId="c6e856d6-21b1-4e63-b589-765e1f5d643d" providerId="ADAL" clId="{1D2486BA-7916-409A-AF9D-40AA2641506E}" dt="2021-09-12T05:16:27.434" v="287"/>
          <ac:spMkLst>
            <pc:docMk/>
            <pc:sldMk cId="4013339538" sldId="287"/>
            <ac:spMk id="38" creationId="{0E668FC0-B179-4837-AB6C-1DFFE830AC74}"/>
          </ac:spMkLst>
        </pc:spChg>
        <pc:spChg chg="add">
          <ac:chgData name="然 陈" userId="c6e856d6-21b1-4e63-b589-765e1f5d643d" providerId="ADAL" clId="{1D2486BA-7916-409A-AF9D-40AA2641506E}" dt="2021-09-12T05:16:27.434" v="287"/>
          <ac:spMkLst>
            <pc:docMk/>
            <pc:sldMk cId="4013339538" sldId="287"/>
            <ac:spMk id="39" creationId="{96F5D50E-F6FD-4F0B-A80A-9944225F96DF}"/>
          </ac:spMkLst>
        </pc:spChg>
        <pc:spChg chg="add">
          <ac:chgData name="然 陈" userId="c6e856d6-21b1-4e63-b589-765e1f5d643d" providerId="ADAL" clId="{1D2486BA-7916-409A-AF9D-40AA2641506E}" dt="2021-09-12T05:16:27.434" v="287"/>
          <ac:spMkLst>
            <pc:docMk/>
            <pc:sldMk cId="4013339538" sldId="287"/>
            <ac:spMk id="40" creationId="{3C9F49F6-662C-4AC0-9F2B-9342798203D5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56" creationId="{DA7C65CC-A5C2-40E8-8162-36BE03C46175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57" creationId="{EE0E3E8F-280B-4748-83EC-4DEB2BD16D84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58" creationId="{D6BFAEBC-203D-4F8C-B651-1EC6FB3BF53D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59" creationId="{9FF86226-5095-4C44-B60B-00A446B0BBE7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60" creationId="{5EFE9908-5CA2-409F-914C-95B8A76FC832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61" creationId="{78C040BB-2412-47DF-87F6-93A670A8D56D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62" creationId="{298340DD-8588-468F-8C5C-1B525DEBA8EC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63" creationId="{49D93117-137A-487D-8710-9EEEBEB03B14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64" creationId="{EDEF34CB-9292-4C0E-A90A-2228FDB6FD2C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65" creationId="{FA84B5AD-F816-4667-A8AF-F4BDA8945CAF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66" creationId="{17F8C3F4-5F68-46C1-A079-99198A44C2E6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67" creationId="{95832A20-DB07-46C1-8972-5337E2C4D088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68" creationId="{5BA03F8E-CBC4-49AD-9D67-984642279721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69" creationId="{01F1EE39-B32D-417F-A042-FF8905A38FFE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71" creationId="{88B1C251-7238-4BD7-92C7-B51BD9D47AA1}"/>
          </ac:spMkLst>
        </pc:spChg>
        <pc:spChg chg="mod">
          <ac:chgData name="然 陈" userId="c6e856d6-21b1-4e63-b589-765e1f5d643d" providerId="ADAL" clId="{1D2486BA-7916-409A-AF9D-40AA2641506E}" dt="2021-09-12T05:16:30.485" v="292" actId="1036"/>
          <ac:spMkLst>
            <pc:docMk/>
            <pc:sldMk cId="4013339538" sldId="287"/>
            <ac:spMk id="77" creationId="{F42A8180-705B-4076-ABCC-366E59768BBE}"/>
          </ac:spMkLst>
        </pc:spChg>
        <pc:grpChg chg="mod">
          <ac:chgData name="然 陈" userId="c6e856d6-21b1-4e63-b589-765e1f5d643d" providerId="ADAL" clId="{1D2486BA-7916-409A-AF9D-40AA2641506E}" dt="2021-09-12T05:16:30.485" v="292" actId="1036"/>
          <ac:grpSpMkLst>
            <pc:docMk/>
            <pc:sldMk cId="4013339538" sldId="287"/>
            <ac:grpSpMk id="8" creationId="{5A5F9C37-2968-4016-AF74-BE394140DEF2}"/>
          </ac:grpSpMkLst>
        </pc:grpChg>
        <pc:picChg chg="mod">
          <ac:chgData name="然 陈" userId="c6e856d6-21b1-4e63-b589-765e1f5d643d" providerId="ADAL" clId="{1D2486BA-7916-409A-AF9D-40AA2641506E}" dt="2021-09-12T05:16:30.485" v="292" actId="1036"/>
          <ac:picMkLst>
            <pc:docMk/>
            <pc:sldMk cId="4013339538" sldId="287"/>
            <ac:picMk id="28" creationId="{88D2594B-260E-448B-B40D-B22AD9333D29}"/>
          </ac:picMkLst>
        </pc:picChg>
        <pc:picChg chg="mod">
          <ac:chgData name="然 陈" userId="c6e856d6-21b1-4e63-b589-765e1f5d643d" providerId="ADAL" clId="{1D2486BA-7916-409A-AF9D-40AA2641506E}" dt="2021-09-12T05:16:30.485" v="292" actId="1036"/>
          <ac:picMkLst>
            <pc:docMk/>
            <pc:sldMk cId="4013339538" sldId="287"/>
            <ac:picMk id="33" creationId="{29A63A3D-3A18-40AE-86BC-E2EA6F58A5E7}"/>
          </ac:picMkLst>
        </pc:picChg>
      </pc:sldChg>
      <pc:sldChg chg="addSp delSp modSp ord modNotesTx">
        <pc:chgData name="然 陈" userId="c6e856d6-21b1-4e63-b589-765e1f5d643d" providerId="ADAL" clId="{1D2486BA-7916-409A-AF9D-40AA2641506E}" dt="2021-09-12T07:33:28.377" v="1677" actId="20577"/>
        <pc:sldMkLst>
          <pc:docMk/>
          <pc:sldMk cId="2220601062" sldId="288"/>
        </pc:sldMkLst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31" creationId="{08032608-3DDF-4138-AA8D-A47F79AABCD7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32" creationId="{719ECE85-80EA-492F-9FC3-EC944245413B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34" creationId="{090D58E1-F551-4D4F-99C3-1521BD995630}"/>
          </ac:spMkLst>
        </pc:spChg>
        <pc:spChg chg="del">
          <ac:chgData name="然 陈" userId="c6e856d6-21b1-4e63-b589-765e1f5d643d" providerId="ADAL" clId="{1D2486BA-7916-409A-AF9D-40AA2641506E}" dt="2021-09-12T05:16:34.890" v="293" actId="478"/>
          <ac:spMkLst>
            <pc:docMk/>
            <pc:sldMk cId="2220601062" sldId="288"/>
            <ac:spMk id="35" creationId="{AC217424-C167-45B2-BC65-6C14F09D3329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37" creationId="{8C5C247F-9301-495D-BB95-76694F685905}"/>
          </ac:spMkLst>
        </pc:spChg>
        <pc:spChg chg="del">
          <ac:chgData name="然 陈" userId="c6e856d6-21b1-4e63-b589-765e1f5d643d" providerId="ADAL" clId="{1D2486BA-7916-409A-AF9D-40AA2641506E}" dt="2021-09-12T05:16:34.890" v="293" actId="478"/>
          <ac:spMkLst>
            <pc:docMk/>
            <pc:sldMk cId="2220601062" sldId="288"/>
            <ac:spMk id="38" creationId="{C8E2D886-62A5-45CE-AB9E-14D4E2BB809C}"/>
          </ac:spMkLst>
        </pc:spChg>
        <pc:spChg chg="del">
          <ac:chgData name="然 陈" userId="c6e856d6-21b1-4e63-b589-765e1f5d643d" providerId="ADAL" clId="{1D2486BA-7916-409A-AF9D-40AA2641506E}" dt="2021-09-12T05:16:34.890" v="293" actId="478"/>
          <ac:spMkLst>
            <pc:docMk/>
            <pc:sldMk cId="2220601062" sldId="288"/>
            <ac:spMk id="39" creationId="{897E4A37-DAEB-4BD3-83D0-BBFCB89AEE57}"/>
          </ac:spMkLst>
        </pc:spChg>
        <pc:spChg chg="add">
          <ac:chgData name="然 陈" userId="c6e856d6-21b1-4e63-b589-765e1f5d643d" providerId="ADAL" clId="{1D2486BA-7916-409A-AF9D-40AA2641506E}" dt="2021-09-12T05:16:35.681" v="294"/>
          <ac:spMkLst>
            <pc:docMk/>
            <pc:sldMk cId="2220601062" sldId="288"/>
            <ac:spMk id="40" creationId="{944B30C6-7A3B-4150-9FCA-F0D78159EA28}"/>
          </ac:spMkLst>
        </pc:spChg>
        <pc:spChg chg="add">
          <ac:chgData name="然 陈" userId="c6e856d6-21b1-4e63-b589-765e1f5d643d" providerId="ADAL" clId="{1D2486BA-7916-409A-AF9D-40AA2641506E}" dt="2021-09-12T05:16:35.681" v="294"/>
          <ac:spMkLst>
            <pc:docMk/>
            <pc:sldMk cId="2220601062" sldId="288"/>
            <ac:spMk id="41" creationId="{B8269D22-AA4B-4DA8-9A64-3360E8137E57}"/>
          </ac:spMkLst>
        </pc:spChg>
        <pc:spChg chg="add">
          <ac:chgData name="然 陈" userId="c6e856d6-21b1-4e63-b589-765e1f5d643d" providerId="ADAL" clId="{1D2486BA-7916-409A-AF9D-40AA2641506E}" dt="2021-09-12T05:16:35.681" v="294"/>
          <ac:spMkLst>
            <pc:docMk/>
            <pc:sldMk cId="2220601062" sldId="288"/>
            <ac:spMk id="42" creationId="{A85191A6-3B25-4C30-8E45-B9A7F1A2A7C7}"/>
          </ac:spMkLst>
        </pc:spChg>
        <pc:spChg chg="add">
          <ac:chgData name="然 陈" userId="c6e856d6-21b1-4e63-b589-765e1f5d643d" providerId="ADAL" clId="{1D2486BA-7916-409A-AF9D-40AA2641506E}" dt="2021-09-12T05:16:35.681" v="294"/>
          <ac:spMkLst>
            <pc:docMk/>
            <pc:sldMk cId="2220601062" sldId="288"/>
            <ac:spMk id="43" creationId="{6E25579C-8FD4-4E61-A2E8-C8B2BDFFBE89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56" creationId="{DA7C65CC-A5C2-40E8-8162-36BE03C46175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57" creationId="{EE0E3E8F-280B-4748-83EC-4DEB2BD16D84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58" creationId="{D6BFAEBC-203D-4F8C-B651-1EC6FB3BF53D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59" creationId="{9FF86226-5095-4C44-B60B-00A446B0BBE7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60" creationId="{5EFE9908-5CA2-409F-914C-95B8A76FC832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61" creationId="{78C040BB-2412-47DF-87F6-93A670A8D56D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62" creationId="{298340DD-8588-468F-8C5C-1B525DEBA8EC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63" creationId="{49D93117-137A-487D-8710-9EEEBEB03B14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64" creationId="{EDEF34CB-9292-4C0E-A90A-2228FDB6FD2C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65" creationId="{FA84B5AD-F816-4667-A8AF-F4BDA8945CAF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66" creationId="{17F8C3F4-5F68-46C1-A079-99198A44C2E6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67" creationId="{95832A20-DB07-46C1-8972-5337E2C4D088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68" creationId="{5BA03F8E-CBC4-49AD-9D67-984642279721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69" creationId="{01F1EE39-B32D-417F-A042-FF8905A38FFE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71" creationId="{88B1C251-7238-4BD7-92C7-B51BD9D47AA1}"/>
          </ac:spMkLst>
        </pc:spChg>
        <pc:spChg chg="mod">
          <ac:chgData name="然 陈" userId="c6e856d6-21b1-4e63-b589-765e1f5d643d" providerId="ADAL" clId="{1D2486BA-7916-409A-AF9D-40AA2641506E}" dt="2021-09-12T05:16:39.704" v="299" actId="1036"/>
          <ac:spMkLst>
            <pc:docMk/>
            <pc:sldMk cId="2220601062" sldId="288"/>
            <ac:spMk id="77" creationId="{F42A8180-705B-4076-ABCC-366E59768BBE}"/>
          </ac:spMkLst>
        </pc:spChg>
        <pc:grpChg chg="mod">
          <ac:chgData name="然 陈" userId="c6e856d6-21b1-4e63-b589-765e1f5d643d" providerId="ADAL" clId="{1D2486BA-7916-409A-AF9D-40AA2641506E}" dt="2021-09-12T05:16:39.704" v="299" actId="1036"/>
          <ac:grpSpMkLst>
            <pc:docMk/>
            <pc:sldMk cId="2220601062" sldId="288"/>
            <ac:grpSpMk id="8" creationId="{5A5F9C37-2968-4016-AF74-BE394140DEF2}"/>
          </ac:grpSpMkLst>
        </pc:grpChg>
        <pc:picChg chg="mod">
          <ac:chgData name="然 陈" userId="c6e856d6-21b1-4e63-b589-765e1f5d643d" providerId="ADAL" clId="{1D2486BA-7916-409A-AF9D-40AA2641506E}" dt="2021-09-12T05:16:39.704" v="299" actId="1036"/>
          <ac:picMkLst>
            <pc:docMk/>
            <pc:sldMk cId="2220601062" sldId="288"/>
            <ac:picMk id="28" creationId="{88D2594B-260E-448B-B40D-B22AD9333D29}"/>
          </ac:picMkLst>
        </pc:picChg>
        <pc:picChg chg="mod">
          <ac:chgData name="然 陈" userId="c6e856d6-21b1-4e63-b589-765e1f5d643d" providerId="ADAL" clId="{1D2486BA-7916-409A-AF9D-40AA2641506E}" dt="2021-09-12T05:16:39.704" v="299" actId="1036"/>
          <ac:picMkLst>
            <pc:docMk/>
            <pc:sldMk cId="2220601062" sldId="288"/>
            <ac:picMk id="33" creationId="{29A63A3D-3A18-40AE-86BC-E2EA6F58A5E7}"/>
          </ac:picMkLst>
        </pc:picChg>
        <pc:cxnChg chg="mod">
          <ac:chgData name="然 陈" userId="c6e856d6-21b1-4e63-b589-765e1f5d643d" providerId="ADAL" clId="{1D2486BA-7916-409A-AF9D-40AA2641506E}" dt="2021-09-12T05:16:39.704" v="299" actId="1036"/>
          <ac:cxnSpMkLst>
            <pc:docMk/>
            <pc:sldMk cId="2220601062" sldId="288"/>
            <ac:cxnSpMk id="3" creationId="{84A88029-54F3-4C69-8A3D-3AFD24752BCC}"/>
          </ac:cxnSpMkLst>
        </pc:cxnChg>
        <pc:cxnChg chg="mod">
          <ac:chgData name="然 陈" userId="c6e856d6-21b1-4e63-b589-765e1f5d643d" providerId="ADAL" clId="{1D2486BA-7916-409A-AF9D-40AA2641506E}" dt="2021-09-12T05:16:39.704" v="299" actId="1036"/>
          <ac:cxnSpMkLst>
            <pc:docMk/>
            <pc:sldMk cId="2220601062" sldId="288"/>
            <ac:cxnSpMk id="36" creationId="{260EA2C7-5503-4E78-8B98-B3A898E2C69B}"/>
          </ac:cxnSpMkLst>
        </pc:cxnChg>
      </pc:sldChg>
      <pc:sldChg chg="addSp delSp modSp ord modTransition delAnim modAnim modNotesTx">
        <pc:chgData name="然 陈" userId="c6e856d6-21b1-4e63-b589-765e1f5d643d" providerId="ADAL" clId="{1D2486BA-7916-409A-AF9D-40AA2641506E}" dt="2021-09-12T13:14:50.661" v="7397" actId="20577"/>
        <pc:sldMkLst>
          <pc:docMk/>
          <pc:sldMk cId="1502126527" sldId="289"/>
        </pc:sldMkLst>
        <pc:spChg chg="add">
          <ac:chgData name="然 陈" userId="c6e856d6-21b1-4e63-b589-765e1f5d643d" providerId="ADAL" clId="{1D2486BA-7916-409A-AF9D-40AA2641506E}" dt="2021-09-12T05:16:47.623" v="301"/>
          <ac:spMkLst>
            <pc:docMk/>
            <pc:sldMk cId="1502126527" sldId="289"/>
            <ac:spMk id="6" creationId="{CB5B5274-7A13-4050-BE47-EFD826A4F450}"/>
          </ac:spMkLst>
        </pc:spChg>
        <pc:spChg chg="del">
          <ac:chgData name="然 陈" userId="c6e856d6-21b1-4e63-b589-765e1f5d643d" providerId="ADAL" clId="{1D2486BA-7916-409A-AF9D-40AA2641506E}" dt="2021-09-12T05:16:46.706" v="300" actId="478"/>
          <ac:spMkLst>
            <pc:docMk/>
            <pc:sldMk cId="1502126527" sldId="289"/>
            <ac:spMk id="7" creationId="{3EA8D220-480A-4375-A8E0-25DEAEF276F3}"/>
          </ac:spMkLst>
        </pc:spChg>
        <pc:spChg chg="del">
          <ac:chgData name="然 陈" userId="c6e856d6-21b1-4e63-b589-765e1f5d643d" providerId="ADAL" clId="{1D2486BA-7916-409A-AF9D-40AA2641506E}" dt="2021-09-12T05:16:46.706" v="300" actId="478"/>
          <ac:spMkLst>
            <pc:docMk/>
            <pc:sldMk cId="1502126527" sldId="289"/>
            <ac:spMk id="8" creationId="{FC7C95D2-E381-4F68-8852-81B85379343E}"/>
          </ac:spMkLst>
        </pc:spChg>
        <pc:spChg chg="del">
          <ac:chgData name="然 陈" userId="c6e856d6-21b1-4e63-b589-765e1f5d643d" providerId="ADAL" clId="{1D2486BA-7916-409A-AF9D-40AA2641506E}" dt="2021-09-12T05:16:46.706" v="300" actId="478"/>
          <ac:spMkLst>
            <pc:docMk/>
            <pc:sldMk cId="1502126527" sldId="289"/>
            <ac:spMk id="9" creationId="{57DC82AB-90C7-40A4-9E32-6A28D21ABBCB}"/>
          </ac:spMkLst>
        </pc:spChg>
        <pc:spChg chg="add">
          <ac:chgData name="然 陈" userId="c6e856d6-21b1-4e63-b589-765e1f5d643d" providerId="ADAL" clId="{1D2486BA-7916-409A-AF9D-40AA2641506E}" dt="2021-09-12T05:16:47.623" v="301"/>
          <ac:spMkLst>
            <pc:docMk/>
            <pc:sldMk cId="1502126527" sldId="289"/>
            <ac:spMk id="10" creationId="{CB02A880-3776-4075-BEF1-DEDB8FE34463}"/>
          </ac:spMkLst>
        </pc:spChg>
        <pc:spChg chg="add mod">
          <ac:chgData name="然 陈" userId="c6e856d6-21b1-4e63-b589-765e1f5d643d" providerId="ADAL" clId="{1D2486BA-7916-409A-AF9D-40AA2641506E}" dt="2021-09-12T07:37:36.775" v="1822" actId="1076"/>
          <ac:spMkLst>
            <pc:docMk/>
            <pc:sldMk cId="1502126527" sldId="289"/>
            <ac:spMk id="11" creationId="{4D38ED30-6066-4DE4-BE17-5CFC5B343E6C}"/>
          </ac:spMkLst>
        </pc:spChg>
        <pc:spChg chg="add">
          <ac:chgData name="然 陈" userId="c6e856d6-21b1-4e63-b589-765e1f5d643d" providerId="ADAL" clId="{1D2486BA-7916-409A-AF9D-40AA2641506E}" dt="2021-09-12T05:16:47.623" v="301"/>
          <ac:spMkLst>
            <pc:docMk/>
            <pc:sldMk cId="1502126527" sldId="289"/>
            <ac:spMk id="12" creationId="{499FC552-0397-4121-B0F4-E09C286AB11B}"/>
          </ac:spMkLst>
        </pc:spChg>
        <pc:spChg chg="mod">
          <ac:chgData name="然 陈" userId="c6e856d6-21b1-4e63-b589-765e1f5d643d" providerId="ADAL" clId="{1D2486BA-7916-409A-AF9D-40AA2641506E}" dt="2021-09-12T13:14:50.661" v="7397" actId="20577"/>
          <ac:spMkLst>
            <pc:docMk/>
            <pc:sldMk cId="1502126527" sldId="289"/>
            <ac:spMk id="23" creationId="{CB8F3B85-6006-469A-B8F7-3E833B899566}"/>
          </ac:spMkLst>
        </pc:spChg>
        <pc:picChg chg="add del">
          <ac:chgData name="然 陈" userId="c6e856d6-21b1-4e63-b589-765e1f5d643d" providerId="ADAL" clId="{1D2486BA-7916-409A-AF9D-40AA2641506E}" dt="2021-09-12T07:42:49.858" v="1837" actId="478"/>
          <ac:picMkLst>
            <pc:docMk/>
            <pc:sldMk cId="1502126527" sldId="289"/>
            <ac:picMk id="7" creationId="{7F7D0E26-B7F8-4F5E-AB2A-1072C829C725}"/>
          </ac:picMkLst>
        </pc:picChg>
        <pc:picChg chg="add del">
          <ac:chgData name="然 陈" userId="c6e856d6-21b1-4e63-b589-765e1f5d643d" providerId="ADAL" clId="{1D2486BA-7916-409A-AF9D-40AA2641506E}" dt="2021-09-12T07:42:50.810" v="1839" actId="478"/>
          <ac:picMkLst>
            <pc:docMk/>
            <pc:sldMk cId="1502126527" sldId="289"/>
            <ac:picMk id="8" creationId="{D9044B72-2E9B-47D2-A57E-C3605B0DA1DB}"/>
          </ac:picMkLst>
        </pc:picChg>
        <pc:picChg chg="add del">
          <ac:chgData name="然 陈" userId="c6e856d6-21b1-4e63-b589-765e1f5d643d" providerId="ADAL" clId="{1D2486BA-7916-409A-AF9D-40AA2641506E}" dt="2021-09-12T07:42:50.343" v="1838" actId="478"/>
          <ac:picMkLst>
            <pc:docMk/>
            <pc:sldMk cId="1502126527" sldId="289"/>
            <ac:picMk id="9" creationId="{8EF15387-6F47-4375-AD51-380F61068F50}"/>
          </ac:picMkLst>
        </pc:picChg>
      </pc:sldChg>
      <pc:sldChg chg="ord modAnim modNotesTx">
        <pc:chgData name="然 陈" userId="c6e856d6-21b1-4e63-b589-765e1f5d643d" providerId="ADAL" clId="{1D2486BA-7916-409A-AF9D-40AA2641506E}" dt="2021-09-12T11:00:02.916" v="5527" actId="20577"/>
        <pc:sldMkLst>
          <pc:docMk/>
          <pc:sldMk cId="1900251075" sldId="295"/>
        </pc:sldMkLst>
      </pc:sldChg>
      <pc:sldChg chg="modNotesTx">
        <pc:chgData name="然 陈" userId="c6e856d6-21b1-4e63-b589-765e1f5d643d" providerId="ADAL" clId="{1D2486BA-7916-409A-AF9D-40AA2641506E}" dt="2021-09-12T06:44:58.362" v="499" actId="20577"/>
        <pc:sldMkLst>
          <pc:docMk/>
          <pc:sldMk cId="1589349232" sldId="297"/>
        </pc:sldMkLst>
      </pc:sldChg>
      <pc:sldChg chg="addSp modSp ord modTransition modNotesTx">
        <pc:chgData name="然 陈" userId="c6e856d6-21b1-4e63-b589-765e1f5d643d" providerId="ADAL" clId="{1D2486BA-7916-409A-AF9D-40AA2641506E}" dt="2021-09-12T14:51:14.762" v="7534" actId="20577"/>
        <pc:sldMkLst>
          <pc:docMk/>
          <pc:sldMk cId="100709149" sldId="307"/>
        </pc:sldMkLst>
        <pc:spChg chg="add">
          <ac:chgData name="然 陈" userId="c6e856d6-21b1-4e63-b589-765e1f5d643d" providerId="ADAL" clId="{1D2486BA-7916-409A-AF9D-40AA2641506E}" dt="2021-09-12T04:55:54.439" v="21"/>
          <ac:spMkLst>
            <pc:docMk/>
            <pc:sldMk cId="100709149" sldId="307"/>
            <ac:spMk id="6" creationId="{754B1528-308A-4086-8EFC-4F5CDB962D4C}"/>
          </ac:spMkLst>
        </pc:spChg>
        <pc:spChg chg="mod">
          <ac:chgData name="然 陈" userId="c6e856d6-21b1-4e63-b589-765e1f5d643d" providerId="ADAL" clId="{1D2486BA-7916-409A-AF9D-40AA2641506E}" dt="2021-09-12T04:55:52.621" v="20" actId="1036"/>
          <ac:spMkLst>
            <pc:docMk/>
            <pc:sldMk cId="100709149" sldId="307"/>
            <ac:spMk id="7" creationId="{1E36806E-2249-4196-8D71-52F350B3B2EB}"/>
          </ac:spMkLst>
        </pc:spChg>
        <pc:spChg chg="mod">
          <ac:chgData name="然 陈" userId="c6e856d6-21b1-4e63-b589-765e1f5d643d" providerId="ADAL" clId="{1D2486BA-7916-409A-AF9D-40AA2641506E}" dt="2021-09-12T04:56:12.541" v="24" actId="1076"/>
          <ac:spMkLst>
            <pc:docMk/>
            <pc:sldMk cId="100709149" sldId="307"/>
            <ac:spMk id="8" creationId="{29D7C4DA-6308-4FCB-B3AF-E094A80A0023}"/>
          </ac:spMkLst>
        </pc:spChg>
        <pc:spChg chg="mod">
          <ac:chgData name="然 陈" userId="c6e856d6-21b1-4e63-b589-765e1f5d643d" providerId="ADAL" clId="{1D2486BA-7916-409A-AF9D-40AA2641506E}" dt="2021-09-12T04:55:52.621" v="20" actId="1036"/>
          <ac:spMkLst>
            <pc:docMk/>
            <pc:sldMk cId="100709149" sldId="307"/>
            <ac:spMk id="9" creationId="{925D1363-3126-42F2-B47E-A9D22D68FC57}"/>
          </ac:spMkLst>
        </pc:spChg>
        <pc:picChg chg="mod">
          <ac:chgData name="然 陈" userId="c6e856d6-21b1-4e63-b589-765e1f5d643d" providerId="ADAL" clId="{1D2486BA-7916-409A-AF9D-40AA2641506E}" dt="2021-09-12T04:56:00.244" v="23" actId="1035"/>
          <ac:picMkLst>
            <pc:docMk/>
            <pc:sldMk cId="100709149" sldId="307"/>
            <ac:picMk id="11" creationId="{F7E2AD02-0E46-4C13-92BC-1719B6F1F36E}"/>
          </ac:picMkLst>
        </pc:picChg>
      </pc:sldChg>
      <pc:sldChg chg="addSp delSp modSp ord modTransition modAnim modNotesTx">
        <pc:chgData name="然 陈" userId="c6e856d6-21b1-4e63-b589-765e1f5d643d" providerId="ADAL" clId="{1D2486BA-7916-409A-AF9D-40AA2641506E}" dt="2021-09-12T15:11:53.964" v="8657" actId="20577"/>
        <pc:sldMkLst>
          <pc:docMk/>
          <pc:sldMk cId="406289534" sldId="308"/>
        </pc:sldMkLst>
        <pc:spChg chg="add">
          <ac:chgData name="然 陈" userId="c6e856d6-21b1-4e63-b589-765e1f5d643d" providerId="ADAL" clId="{1D2486BA-7916-409A-AF9D-40AA2641506E}" dt="2021-09-12T04:56:26.802" v="27"/>
          <ac:spMkLst>
            <pc:docMk/>
            <pc:sldMk cId="406289534" sldId="308"/>
            <ac:spMk id="8" creationId="{27D631B8-FF56-41B8-80D9-5C599B9BAEE9}"/>
          </ac:spMkLst>
        </pc:spChg>
        <pc:spChg chg="del">
          <ac:chgData name="然 陈" userId="c6e856d6-21b1-4e63-b589-765e1f5d643d" providerId="ADAL" clId="{1D2486BA-7916-409A-AF9D-40AA2641506E}" dt="2021-09-12T04:56:25.004" v="25" actId="478"/>
          <ac:spMkLst>
            <pc:docMk/>
            <pc:sldMk cId="406289534" sldId="308"/>
            <ac:spMk id="9" creationId="{7D302BCE-7C27-4F0B-B56F-D8566D6724F2}"/>
          </ac:spMkLst>
        </pc:spChg>
        <pc:spChg chg="del">
          <ac:chgData name="然 陈" userId="c6e856d6-21b1-4e63-b589-765e1f5d643d" providerId="ADAL" clId="{1D2486BA-7916-409A-AF9D-40AA2641506E}" dt="2021-09-12T04:56:25.004" v="25" actId="478"/>
          <ac:spMkLst>
            <pc:docMk/>
            <pc:sldMk cId="406289534" sldId="308"/>
            <ac:spMk id="10" creationId="{19AE6B5C-6A7A-4BD9-AEC6-325632B4BD62}"/>
          </ac:spMkLst>
        </pc:spChg>
        <pc:spChg chg="mod">
          <ac:chgData name="然 陈" userId="c6e856d6-21b1-4e63-b589-765e1f5d643d" providerId="ADAL" clId="{1D2486BA-7916-409A-AF9D-40AA2641506E}" dt="2021-09-12T04:56:57.544" v="35" actId="1076"/>
          <ac:spMkLst>
            <pc:docMk/>
            <pc:sldMk cId="406289534" sldId="308"/>
            <ac:spMk id="11" creationId="{5BAA6E9D-4B7F-4072-9B29-2A1519B0317E}"/>
          </ac:spMkLst>
        </pc:spChg>
        <pc:spChg chg="add">
          <ac:chgData name="然 陈" userId="c6e856d6-21b1-4e63-b589-765e1f5d643d" providerId="ADAL" clId="{1D2486BA-7916-409A-AF9D-40AA2641506E}" dt="2021-09-12T04:56:26.802" v="27"/>
          <ac:spMkLst>
            <pc:docMk/>
            <pc:sldMk cId="406289534" sldId="308"/>
            <ac:spMk id="12" creationId="{3BAC6A84-29C3-4EF3-8434-056B143AAAEF}"/>
          </ac:spMkLst>
        </pc:spChg>
        <pc:spChg chg="add">
          <ac:chgData name="然 陈" userId="c6e856d6-21b1-4e63-b589-765e1f5d643d" providerId="ADAL" clId="{1D2486BA-7916-409A-AF9D-40AA2641506E}" dt="2021-09-12T04:56:26.802" v="27"/>
          <ac:spMkLst>
            <pc:docMk/>
            <pc:sldMk cId="406289534" sldId="308"/>
            <ac:spMk id="13" creationId="{4ECBE3A4-DF90-467C-9E7D-C054AF362BF5}"/>
          </ac:spMkLst>
        </pc:spChg>
        <pc:picChg chg="mod">
          <ac:chgData name="然 陈" userId="c6e856d6-21b1-4e63-b589-765e1f5d643d" providerId="ADAL" clId="{1D2486BA-7916-409A-AF9D-40AA2641506E}" dt="2021-09-12T04:56:59.872" v="36" actId="1076"/>
          <ac:picMkLst>
            <pc:docMk/>
            <pc:sldMk cId="406289534" sldId="308"/>
            <ac:picMk id="5" creationId="{E0EB635F-4F21-455F-9791-B37B8F52D7C3}"/>
          </ac:picMkLst>
        </pc:picChg>
        <pc:picChg chg="mod">
          <ac:chgData name="然 陈" userId="c6e856d6-21b1-4e63-b589-765e1f5d643d" providerId="ADAL" clId="{1D2486BA-7916-409A-AF9D-40AA2641506E}" dt="2021-09-12T04:57:06.558" v="39" actId="1076"/>
          <ac:picMkLst>
            <pc:docMk/>
            <pc:sldMk cId="406289534" sldId="308"/>
            <ac:picMk id="7" creationId="{171D16BE-F667-48E1-8ED7-0E3527E405B9}"/>
          </ac:picMkLst>
        </pc:picChg>
      </pc:sldChg>
      <pc:sldChg chg="addSp modSp ord modTransition modAnim modNotesTx">
        <pc:chgData name="然 陈" userId="c6e856d6-21b1-4e63-b589-765e1f5d643d" providerId="ADAL" clId="{1D2486BA-7916-409A-AF9D-40AA2641506E}" dt="2021-09-12T15:07:36.133" v="8429" actId="20577"/>
        <pc:sldMkLst>
          <pc:docMk/>
          <pc:sldMk cId="812400003" sldId="309"/>
        </pc:sldMkLst>
        <pc:spChg chg="mod">
          <ac:chgData name="然 陈" userId="c6e856d6-21b1-4e63-b589-765e1f5d643d" providerId="ADAL" clId="{1D2486BA-7916-409A-AF9D-40AA2641506E}" dt="2021-09-12T04:57:29.686" v="62" actId="1036"/>
          <ac:spMkLst>
            <pc:docMk/>
            <pc:sldMk cId="812400003" sldId="309"/>
            <ac:spMk id="7" creationId="{652B312B-D9BB-4C7E-8850-AB66A7499DF0}"/>
          </ac:spMkLst>
        </pc:spChg>
        <pc:spChg chg="mod">
          <ac:chgData name="然 陈" userId="c6e856d6-21b1-4e63-b589-765e1f5d643d" providerId="ADAL" clId="{1D2486BA-7916-409A-AF9D-40AA2641506E}" dt="2021-09-12T04:57:29.686" v="62" actId="1036"/>
          <ac:spMkLst>
            <pc:docMk/>
            <pc:sldMk cId="812400003" sldId="309"/>
            <ac:spMk id="8" creationId="{8114A895-C5ED-4EB7-A789-253A505008B4}"/>
          </ac:spMkLst>
        </pc:spChg>
        <pc:spChg chg="add">
          <ac:chgData name="然 陈" userId="c6e856d6-21b1-4e63-b589-765e1f5d643d" providerId="ADAL" clId="{1D2486BA-7916-409A-AF9D-40AA2641506E}" dt="2021-09-12T04:57:34.390" v="63"/>
          <ac:spMkLst>
            <pc:docMk/>
            <pc:sldMk cId="812400003" sldId="309"/>
            <ac:spMk id="9" creationId="{2E91979F-7E90-404A-81AC-532D11713289}"/>
          </ac:spMkLst>
        </pc:spChg>
        <pc:spChg chg="add mod">
          <ac:chgData name="然 陈" userId="c6e856d6-21b1-4e63-b589-765e1f5d643d" providerId="ADAL" clId="{1D2486BA-7916-409A-AF9D-40AA2641506E}" dt="2021-09-12T15:00:49.109" v="8095" actId="14100"/>
          <ac:spMkLst>
            <pc:docMk/>
            <pc:sldMk cId="812400003" sldId="309"/>
            <ac:spMk id="11" creationId="{119AA36D-7AA3-4D37-A7BB-AE864B31009C}"/>
          </ac:spMkLst>
        </pc:spChg>
        <pc:spChg chg="add mod">
          <ac:chgData name="然 陈" userId="c6e856d6-21b1-4e63-b589-765e1f5d643d" providerId="ADAL" clId="{1D2486BA-7916-409A-AF9D-40AA2641506E}" dt="2021-09-12T15:01:28.557" v="8104" actId="14100"/>
          <ac:spMkLst>
            <pc:docMk/>
            <pc:sldMk cId="812400003" sldId="309"/>
            <ac:spMk id="12" creationId="{B3368227-E97D-4377-9AC1-D23C00C474B2}"/>
          </ac:spMkLst>
        </pc:spChg>
        <pc:spChg chg="mod">
          <ac:chgData name="然 陈" userId="c6e856d6-21b1-4e63-b589-765e1f5d643d" providerId="ADAL" clId="{1D2486BA-7916-409A-AF9D-40AA2641506E}" dt="2021-09-12T04:58:14.613" v="79" actId="1076"/>
          <ac:spMkLst>
            <pc:docMk/>
            <pc:sldMk cId="812400003" sldId="309"/>
            <ac:spMk id="13" creationId="{19378873-6479-43B6-8D76-916911239689}"/>
          </ac:spMkLst>
        </pc:spChg>
        <pc:spChg chg="mod">
          <ac:chgData name="然 陈" userId="c6e856d6-21b1-4e63-b589-765e1f5d643d" providerId="ADAL" clId="{1D2486BA-7916-409A-AF9D-40AA2641506E}" dt="2021-09-12T04:57:53.084" v="77" actId="1076"/>
          <ac:spMkLst>
            <pc:docMk/>
            <pc:sldMk cId="812400003" sldId="309"/>
            <ac:spMk id="14" creationId="{79A887D0-4097-477E-82CA-BA7278CEDFEF}"/>
          </ac:spMkLst>
        </pc:spChg>
        <pc:graphicFrameChg chg="mod modGraphic">
          <ac:chgData name="然 陈" userId="c6e856d6-21b1-4e63-b589-765e1f5d643d" providerId="ADAL" clId="{1D2486BA-7916-409A-AF9D-40AA2641506E}" dt="2021-09-12T14:59:25.036" v="8005"/>
          <ac:graphicFrameMkLst>
            <pc:docMk/>
            <pc:sldMk cId="812400003" sldId="309"/>
            <ac:graphicFrameMk id="10" creationId="{4B67A555-0EC1-4426-9A93-1C36EE4D6879}"/>
          </ac:graphicFrameMkLst>
        </pc:graphicFrameChg>
      </pc:sldChg>
      <pc:sldChg chg="addSp delSp modSp ord modNotesTx">
        <pc:chgData name="然 陈" userId="c6e856d6-21b1-4e63-b589-765e1f5d643d" providerId="ADAL" clId="{1D2486BA-7916-409A-AF9D-40AA2641506E}" dt="2021-09-12T08:40:57.603" v="3636" actId="1036"/>
        <pc:sldMkLst>
          <pc:docMk/>
          <pc:sldMk cId="1209055589" sldId="319"/>
        </pc:sldMkLst>
        <pc:spChg chg="del">
          <ac:chgData name="然 陈" userId="c6e856d6-21b1-4e63-b589-765e1f5d643d" providerId="ADAL" clId="{1D2486BA-7916-409A-AF9D-40AA2641506E}" dt="2021-09-12T08:40:49.432" v="3632" actId="478"/>
          <ac:spMkLst>
            <pc:docMk/>
            <pc:sldMk cId="1209055589" sldId="319"/>
            <ac:spMk id="7" creationId="{97BE73DF-903A-494C-9F5A-C9598CCBEEF4}"/>
          </ac:spMkLst>
        </pc:spChg>
        <pc:spChg chg="del">
          <ac:chgData name="然 陈" userId="c6e856d6-21b1-4e63-b589-765e1f5d643d" providerId="ADAL" clId="{1D2486BA-7916-409A-AF9D-40AA2641506E}" dt="2021-09-12T08:40:49.984" v="3633" actId="478"/>
          <ac:spMkLst>
            <pc:docMk/>
            <pc:sldMk cId="1209055589" sldId="319"/>
            <ac:spMk id="8" creationId="{CF55C702-E583-4A28-934D-5A226D081419}"/>
          </ac:spMkLst>
        </pc:spChg>
        <pc:spChg chg="del">
          <ac:chgData name="然 陈" userId="c6e856d6-21b1-4e63-b589-765e1f5d643d" providerId="ADAL" clId="{1D2486BA-7916-409A-AF9D-40AA2641506E}" dt="2021-09-12T08:40:49.090" v="3631" actId="478"/>
          <ac:spMkLst>
            <pc:docMk/>
            <pc:sldMk cId="1209055589" sldId="319"/>
            <ac:spMk id="9" creationId="{29F0D42B-5612-4A96-A6C7-F3DC4ED4EE61}"/>
          </ac:spMkLst>
        </pc:spChg>
        <pc:spChg chg="add">
          <ac:chgData name="然 陈" userId="c6e856d6-21b1-4e63-b589-765e1f5d643d" providerId="ADAL" clId="{1D2486BA-7916-409A-AF9D-40AA2641506E}" dt="2021-09-12T08:40:50.869" v="3634"/>
          <ac:spMkLst>
            <pc:docMk/>
            <pc:sldMk cId="1209055589" sldId="319"/>
            <ac:spMk id="10" creationId="{7D5D7C85-C679-46BA-B571-9137754F0DC0}"/>
          </ac:spMkLst>
        </pc:spChg>
        <pc:spChg chg="add">
          <ac:chgData name="然 陈" userId="c6e856d6-21b1-4e63-b589-765e1f5d643d" providerId="ADAL" clId="{1D2486BA-7916-409A-AF9D-40AA2641506E}" dt="2021-09-12T08:40:50.869" v="3634"/>
          <ac:spMkLst>
            <pc:docMk/>
            <pc:sldMk cId="1209055589" sldId="319"/>
            <ac:spMk id="12" creationId="{D8BAEFCF-CDA9-4BBF-B25A-E4A282B71E61}"/>
          </ac:spMkLst>
        </pc:spChg>
        <pc:spChg chg="add">
          <ac:chgData name="然 陈" userId="c6e856d6-21b1-4e63-b589-765e1f5d643d" providerId="ADAL" clId="{1D2486BA-7916-409A-AF9D-40AA2641506E}" dt="2021-09-12T08:40:50.869" v="3634"/>
          <ac:spMkLst>
            <pc:docMk/>
            <pc:sldMk cId="1209055589" sldId="319"/>
            <ac:spMk id="13" creationId="{7532D3C6-5040-4C91-9B87-1DE7F45B6FE8}"/>
          </ac:spMkLst>
        </pc:spChg>
        <pc:spChg chg="add">
          <ac:chgData name="然 陈" userId="c6e856d6-21b1-4e63-b589-765e1f5d643d" providerId="ADAL" clId="{1D2486BA-7916-409A-AF9D-40AA2641506E}" dt="2021-09-12T08:40:50.869" v="3634"/>
          <ac:spMkLst>
            <pc:docMk/>
            <pc:sldMk cId="1209055589" sldId="319"/>
            <ac:spMk id="14" creationId="{D9AFD2B9-EB39-41D2-9A2D-817BACAB8613}"/>
          </ac:spMkLst>
        </pc:spChg>
        <pc:picChg chg="mod">
          <ac:chgData name="然 陈" userId="c6e856d6-21b1-4e63-b589-765e1f5d643d" providerId="ADAL" clId="{1D2486BA-7916-409A-AF9D-40AA2641506E}" dt="2021-09-12T08:40:57.603" v="3636" actId="1036"/>
          <ac:picMkLst>
            <pc:docMk/>
            <pc:sldMk cId="1209055589" sldId="319"/>
            <ac:picMk id="11" creationId="{07DD97AF-3C32-4BF8-8B5A-8A0E3485FA02}"/>
          </ac:picMkLst>
        </pc:picChg>
        <pc:picChg chg="mod">
          <ac:chgData name="然 陈" userId="c6e856d6-21b1-4e63-b589-765e1f5d643d" providerId="ADAL" clId="{1D2486BA-7916-409A-AF9D-40AA2641506E}" dt="2021-09-12T08:40:57.603" v="3636" actId="1036"/>
          <ac:picMkLst>
            <pc:docMk/>
            <pc:sldMk cId="1209055589" sldId="319"/>
            <ac:picMk id="120" creationId="{5813D167-81A6-4FD5-BEC4-52CDD72F300A}"/>
          </ac:picMkLst>
        </pc:picChg>
      </pc:sldChg>
      <pc:sldChg chg="addSp delSp modSp del ord modAnim">
        <pc:chgData name="然 陈" userId="c6e856d6-21b1-4e63-b589-765e1f5d643d" providerId="ADAL" clId="{1D2486BA-7916-409A-AF9D-40AA2641506E}" dt="2021-09-12T08:42:32.275" v="3639" actId="2696"/>
        <pc:sldMkLst>
          <pc:docMk/>
          <pc:sldMk cId="3147310350" sldId="320"/>
        </pc:sldMkLst>
        <pc:spChg chg="del">
          <ac:chgData name="然 陈" userId="c6e856d6-21b1-4e63-b589-765e1f5d643d" providerId="ADAL" clId="{1D2486BA-7916-409A-AF9D-40AA2641506E}" dt="2021-09-12T07:55:29.721" v="2282"/>
          <ac:spMkLst>
            <pc:docMk/>
            <pc:sldMk cId="3147310350" sldId="320"/>
            <ac:spMk id="20" creationId="{AB40910A-9BE3-4D53-B0A5-E2B655C211D3}"/>
          </ac:spMkLst>
        </pc:spChg>
        <pc:picChg chg="add del mod">
          <ac:chgData name="然 陈" userId="c6e856d6-21b1-4e63-b589-765e1f5d643d" providerId="ADAL" clId="{1D2486BA-7916-409A-AF9D-40AA2641506E}" dt="2021-09-12T07:55:29.721" v="2282"/>
          <ac:picMkLst>
            <pc:docMk/>
            <pc:sldMk cId="3147310350" sldId="320"/>
            <ac:picMk id="2" creationId="{47681238-D847-4809-B244-27245E8C0D31}"/>
          </ac:picMkLst>
        </pc:picChg>
      </pc:sldChg>
      <pc:sldChg chg="del ord">
        <pc:chgData name="然 陈" userId="c6e856d6-21b1-4e63-b589-765e1f5d643d" providerId="ADAL" clId="{1D2486BA-7916-409A-AF9D-40AA2641506E}" dt="2021-09-12T08:42:32.242" v="3637" actId="2696"/>
        <pc:sldMkLst>
          <pc:docMk/>
          <pc:sldMk cId="2186119989" sldId="321"/>
        </pc:sldMkLst>
      </pc:sldChg>
      <pc:sldChg chg="del ord">
        <pc:chgData name="然 陈" userId="c6e856d6-21b1-4e63-b589-765e1f5d643d" providerId="ADAL" clId="{1D2486BA-7916-409A-AF9D-40AA2641506E}" dt="2021-09-12T08:42:32.259" v="3638" actId="2696"/>
        <pc:sldMkLst>
          <pc:docMk/>
          <pc:sldMk cId="3658326655" sldId="322"/>
        </pc:sldMkLst>
      </pc:sldChg>
      <pc:sldChg chg="del ord">
        <pc:chgData name="然 陈" userId="c6e856d6-21b1-4e63-b589-765e1f5d643d" providerId="ADAL" clId="{1D2486BA-7916-409A-AF9D-40AA2641506E}" dt="2021-09-12T08:42:32.291" v="3640" actId="2696"/>
        <pc:sldMkLst>
          <pc:docMk/>
          <pc:sldMk cId="3932259040" sldId="323"/>
        </pc:sldMkLst>
      </pc:sldChg>
      <pc:sldChg chg="del ord">
        <pc:chgData name="然 陈" userId="c6e856d6-21b1-4e63-b589-765e1f5d643d" providerId="ADAL" clId="{1D2486BA-7916-409A-AF9D-40AA2641506E}" dt="2021-09-12T08:42:32.307" v="3641" actId="2696"/>
        <pc:sldMkLst>
          <pc:docMk/>
          <pc:sldMk cId="2133715334" sldId="324"/>
        </pc:sldMkLst>
      </pc:sldChg>
      <pc:sldChg chg="del ord">
        <pc:chgData name="然 陈" userId="c6e856d6-21b1-4e63-b589-765e1f5d643d" providerId="ADAL" clId="{1D2486BA-7916-409A-AF9D-40AA2641506E}" dt="2021-09-12T08:42:32.324" v="3642" actId="2696"/>
        <pc:sldMkLst>
          <pc:docMk/>
          <pc:sldMk cId="601965294" sldId="325"/>
        </pc:sldMkLst>
      </pc:sldChg>
      <pc:sldChg chg="del ord">
        <pc:chgData name="然 陈" userId="c6e856d6-21b1-4e63-b589-765e1f5d643d" providerId="ADAL" clId="{1D2486BA-7916-409A-AF9D-40AA2641506E}" dt="2021-09-12T08:42:32.339" v="3643" actId="2696"/>
        <pc:sldMkLst>
          <pc:docMk/>
          <pc:sldMk cId="1622626693" sldId="326"/>
        </pc:sldMkLst>
      </pc:sldChg>
      <pc:sldChg chg="del ord">
        <pc:chgData name="然 陈" userId="c6e856d6-21b1-4e63-b589-765e1f5d643d" providerId="ADAL" clId="{1D2486BA-7916-409A-AF9D-40AA2641506E}" dt="2021-09-12T08:42:32.355" v="3644" actId="2696"/>
        <pc:sldMkLst>
          <pc:docMk/>
          <pc:sldMk cId="1612575079" sldId="327"/>
        </pc:sldMkLst>
      </pc:sldChg>
      <pc:sldChg chg="del ord">
        <pc:chgData name="然 陈" userId="c6e856d6-21b1-4e63-b589-765e1f5d643d" providerId="ADAL" clId="{1D2486BA-7916-409A-AF9D-40AA2641506E}" dt="2021-09-12T08:42:32.367" v="3645" actId="2696"/>
        <pc:sldMkLst>
          <pc:docMk/>
          <pc:sldMk cId="1038424024" sldId="328"/>
        </pc:sldMkLst>
      </pc:sldChg>
      <pc:sldChg chg="ord modAnim modNotesTx">
        <pc:chgData name="然 陈" userId="c6e856d6-21b1-4e63-b589-765e1f5d643d" providerId="ADAL" clId="{1D2486BA-7916-409A-AF9D-40AA2641506E}" dt="2021-09-12T11:01:37.768" v="5618" actId="20577"/>
        <pc:sldMkLst>
          <pc:docMk/>
          <pc:sldMk cId="3568636708" sldId="329"/>
        </pc:sldMkLst>
      </pc:sldChg>
      <pc:sldChg chg="ord modNotesTx">
        <pc:chgData name="然 陈" userId="c6e856d6-21b1-4e63-b589-765e1f5d643d" providerId="ADAL" clId="{1D2486BA-7916-409A-AF9D-40AA2641506E}" dt="2021-09-12T11:02:48.074" v="5682" actId="20577"/>
        <pc:sldMkLst>
          <pc:docMk/>
          <pc:sldMk cId="4252043826" sldId="331"/>
        </pc:sldMkLst>
      </pc:sldChg>
      <pc:sldChg chg="modNotesTx">
        <pc:chgData name="然 陈" userId="c6e856d6-21b1-4e63-b589-765e1f5d643d" providerId="ADAL" clId="{1D2486BA-7916-409A-AF9D-40AA2641506E}" dt="2021-09-12T06:48:14.247" v="502" actId="20577"/>
        <pc:sldMkLst>
          <pc:docMk/>
          <pc:sldMk cId="369642497" sldId="348"/>
        </pc:sldMkLst>
      </pc:sldChg>
      <pc:sldChg chg="addSp delSp modSp ord modNotesTx">
        <pc:chgData name="然 陈" userId="c6e856d6-21b1-4e63-b589-765e1f5d643d" providerId="ADAL" clId="{1D2486BA-7916-409A-AF9D-40AA2641506E}" dt="2021-09-12T07:27:42.601" v="1243" actId="20577"/>
        <pc:sldMkLst>
          <pc:docMk/>
          <pc:sldMk cId="3592771642" sldId="352"/>
        </pc:sldMkLst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26" creationId="{2EF1F4F5-01CE-4BF9-90B4-0729A644F92D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28" creationId="{5A9B627E-E54E-4F80-AC74-099E019CC23B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29" creationId="{5C99F905-C8F7-4A9E-B991-00B918E0C38E}"/>
          </ac:spMkLst>
        </pc:spChg>
        <pc:spChg chg="del">
          <ac:chgData name="然 陈" userId="c6e856d6-21b1-4e63-b589-765e1f5d643d" providerId="ADAL" clId="{1D2486BA-7916-409A-AF9D-40AA2641506E}" dt="2021-09-12T05:15:48.316" v="277" actId="478"/>
          <ac:spMkLst>
            <pc:docMk/>
            <pc:sldMk cId="3592771642" sldId="352"/>
            <ac:spMk id="33" creationId="{0EFAF9AA-DA0D-41A2-A78E-DAF9E0A46365}"/>
          </ac:spMkLst>
        </pc:spChg>
        <pc:spChg chg="del">
          <ac:chgData name="然 陈" userId="c6e856d6-21b1-4e63-b589-765e1f5d643d" providerId="ADAL" clId="{1D2486BA-7916-409A-AF9D-40AA2641506E}" dt="2021-09-12T05:15:48.316" v="277" actId="478"/>
          <ac:spMkLst>
            <pc:docMk/>
            <pc:sldMk cId="3592771642" sldId="352"/>
            <ac:spMk id="34" creationId="{D810DACD-821A-427C-9554-025BC87FEA03}"/>
          </ac:spMkLst>
        </pc:spChg>
        <pc:spChg chg="del">
          <ac:chgData name="然 陈" userId="c6e856d6-21b1-4e63-b589-765e1f5d643d" providerId="ADAL" clId="{1D2486BA-7916-409A-AF9D-40AA2641506E}" dt="2021-09-12T05:15:48.316" v="277" actId="478"/>
          <ac:spMkLst>
            <pc:docMk/>
            <pc:sldMk cId="3592771642" sldId="352"/>
            <ac:spMk id="35" creationId="{E19AE906-B94F-4F28-8265-2B8AD7052648}"/>
          </ac:spMkLst>
        </pc:spChg>
        <pc:spChg chg="add">
          <ac:chgData name="然 陈" userId="c6e856d6-21b1-4e63-b589-765e1f5d643d" providerId="ADAL" clId="{1D2486BA-7916-409A-AF9D-40AA2641506E}" dt="2021-09-12T05:15:49.182" v="278"/>
          <ac:spMkLst>
            <pc:docMk/>
            <pc:sldMk cId="3592771642" sldId="352"/>
            <ac:spMk id="36" creationId="{8F9F4545-3F11-44C5-AC1C-C6F1EC83CB6F}"/>
          </ac:spMkLst>
        </pc:spChg>
        <pc:spChg chg="add">
          <ac:chgData name="然 陈" userId="c6e856d6-21b1-4e63-b589-765e1f5d643d" providerId="ADAL" clId="{1D2486BA-7916-409A-AF9D-40AA2641506E}" dt="2021-09-12T05:15:49.182" v="278"/>
          <ac:spMkLst>
            <pc:docMk/>
            <pc:sldMk cId="3592771642" sldId="352"/>
            <ac:spMk id="37" creationId="{58F5FCFD-B7DF-4A82-929E-DBECB2671ECB}"/>
          </ac:spMkLst>
        </pc:spChg>
        <pc:spChg chg="add">
          <ac:chgData name="然 陈" userId="c6e856d6-21b1-4e63-b589-765e1f5d643d" providerId="ADAL" clId="{1D2486BA-7916-409A-AF9D-40AA2641506E}" dt="2021-09-12T05:15:49.182" v="278"/>
          <ac:spMkLst>
            <pc:docMk/>
            <pc:sldMk cId="3592771642" sldId="352"/>
            <ac:spMk id="38" creationId="{E8205D3E-9DC6-434D-B673-7BE556E190B0}"/>
          </ac:spMkLst>
        </pc:spChg>
        <pc:spChg chg="add">
          <ac:chgData name="然 陈" userId="c6e856d6-21b1-4e63-b589-765e1f5d643d" providerId="ADAL" clId="{1D2486BA-7916-409A-AF9D-40AA2641506E}" dt="2021-09-12T05:15:49.182" v="278"/>
          <ac:spMkLst>
            <pc:docMk/>
            <pc:sldMk cId="3592771642" sldId="352"/>
            <ac:spMk id="39" creationId="{181E5CE6-B456-4928-96E3-7EF09AB548E2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56" creationId="{DA7C65CC-A5C2-40E8-8162-36BE03C46175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57" creationId="{EE0E3E8F-280B-4748-83EC-4DEB2BD16D84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58" creationId="{D6BFAEBC-203D-4F8C-B651-1EC6FB3BF53D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59" creationId="{9FF86226-5095-4C44-B60B-00A446B0BBE7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60" creationId="{5EFE9908-5CA2-409F-914C-95B8A76FC832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61" creationId="{78C040BB-2412-47DF-87F6-93A670A8D56D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62" creationId="{298340DD-8588-468F-8C5C-1B525DEBA8EC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63" creationId="{49D93117-137A-487D-8710-9EEEBEB03B14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64" creationId="{EDEF34CB-9292-4C0E-A90A-2228FDB6FD2C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65" creationId="{FA84B5AD-F816-4667-A8AF-F4BDA8945CAF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66" creationId="{17F8C3F4-5F68-46C1-A079-99198A44C2E6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67" creationId="{95832A20-DB07-46C1-8972-5337E2C4D088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68" creationId="{5BA03F8E-CBC4-49AD-9D67-984642279721}"/>
          </ac:spMkLst>
        </pc:spChg>
        <pc:spChg chg="mod">
          <ac:chgData name="然 陈" userId="c6e856d6-21b1-4e63-b589-765e1f5d643d" providerId="ADAL" clId="{1D2486BA-7916-409A-AF9D-40AA2641506E}" dt="2021-09-12T05:19:29.641" v="318" actId="1035"/>
          <ac:spMkLst>
            <pc:docMk/>
            <pc:sldMk cId="3592771642" sldId="352"/>
            <ac:spMk id="69" creationId="{01F1EE39-B32D-417F-A042-FF8905A38FFE}"/>
          </ac:spMkLst>
        </pc:spChg>
        <pc:grpChg chg="mod">
          <ac:chgData name="然 陈" userId="c6e856d6-21b1-4e63-b589-765e1f5d643d" providerId="ADAL" clId="{1D2486BA-7916-409A-AF9D-40AA2641506E}" dt="2021-09-12T05:19:29.641" v="318" actId="1035"/>
          <ac:grpSpMkLst>
            <pc:docMk/>
            <pc:sldMk cId="3592771642" sldId="352"/>
            <ac:grpSpMk id="27" creationId="{A9C13459-D3FC-4F34-A363-1B0CE8622B50}"/>
          </ac:grpSpMkLst>
        </pc:grpChg>
      </pc:sldChg>
      <pc:sldChg chg="delSp delAnim">
        <pc:chgData name="然 陈" userId="c6e856d6-21b1-4e63-b589-765e1f5d643d" providerId="ADAL" clId="{1D2486BA-7916-409A-AF9D-40AA2641506E}" dt="2021-09-12T07:01:30.924" v="755" actId="478"/>
        <pc:sldMkLst>
          <pc:docMk/>
          <pc:sldMk cId="2124977890" sldId="362"/>
        </pc:sldMkLst>
        <pc:spChg chg="del">
          <ac:chgData name="然 陈" userId="c6e856d6-21b1-4e63-b589-765e1f5d643d" providerId="ADAL" clId="{1D2486BA-7916-409A-AF9D-40AA2641506E}" dt="2021-09-12T07:01:30.924" v="755" actId="478"/>
          <ac:spMkLst>
            <pc:docMk/>
            <pc:sldMk cId="2124977890" sldId="362"/>
            <ac:spMk id="5" creationId="{8BAD39BC-848D-4D48-9FA0-979F850C914F}"/>
          </ac:spMkLst>
        </pc:spChg>
        <pc:spChg chg="del">
          <ac:chgData name="然 陈" userId="c6e856d6-21b1-4e63-b589-765e1f5d643d" providerId="ADAL" clId="{1D2486BA-7916-409A-AF9D-40AA2641506E}" dt="2021-09-12T07:01:30.924" v="755" actId="478"/>
          <ac:spMkLst>
            <pc:docMk/>
            <pc:sldMk cId="2124977890" sldId="362"/>
            <ac:spMk id="38" creationId="{8752E022-C7AB-4F38-A65A-E2211524C878}"/>
          </ac:spMkLst>
        </pc:spChg>
        <pc:spChg chg="del">
          <ac:chgData name="然 陈" userId="c6e856d6-21b1-4e63-b589-765e1f5d643d" providerId="ADAL" clId="{1D2486BA-7916-409A-AF9D-40AA2641506E}" dt="2021-09-12T07:01:30.924" v="755" actId="478"/>
          <ac:spMkLst>
            <pc:docMk/>
            <pc:sldMk cId="2124977890" sldId="362"/>
            <ac:spMk id="39" creationId="{DAB751F3-DD19-4EBA-A3C3-420F71C94138}"/>
          </ac:spMkLst>
        </pc:spChg>
        <pc:spChg chg="del">
          <ac:chgData name="然 陈" userId="c6e856d6-21b1-4e63-b589-765e1f5d643d" providerId="ADAL" clId="{1D2486BA-7916-409A-AF9D-40AA2641506E}" dt="2021-09-12T07:01:30.924" v="755" actId="478"/>
          <ac:spMkLst>
            <pc:docMk/>
            <pc:sldMk cId="2124977890" sldId="362"/>
            <ac:spMk id="40" creationId="{2071A6F2-95D8-4A4C-8AC5-AB2FE5401F5E}"/>
          </ac:spMkLst>
        </pc:spChg>
      </pc:sldChg>
      <pc:sldChg chg="addSp delSp modSp delAnim modAnim modNotesTx">
        <pc:chgData name="然 陈" userId="c6e856d6-21b1-4e63-b589-765e1f5d643d" providerId="ADAL" clId="{1D2486BA-7916-409A-AF9D-40AA2641506E}" dt="2021-09-12T07:16:06.520" v="1000" actId="20577"/>
        <pc:sldMkLst>
          <pc:docMk/>
          <pc:sldMk cId="1381676849" sldId="363"/>
        </pc:sldMkLst>
        <pc:spChg chg="del mod">
          <ac:chgData name="然 陈" userId="c6e856d6-21b1-4e63-b589-765e1f5d643d" providerId="ADAL" clId="{1D2486BA-7916-409A-AF9D-40AA2641506E}" dt="2021-09-12T07:00:41.856" v="743" actId="478"/>
          <ac:spMkLst>
            <pc:docMk/>
            <pc:sldMk cId="1381676849" sldId="363"/>
            <ac:spMk id="5" creationId="{8BAD39BC-848D-4D48-9FA0-979F850C914F}"/>
          </ac:spMkLst>
        </pc:spChg>
        <pc:spChg chg="del">
          <ac:chgData name="然 陈" userId="c6e856d6-21b1-4e63-b589-765e1f5d643d" providerId="ADAL" clId="{1D2486BA-7916-409A-AF9D-40AA2641506E}" dt="2021-09-12T07:05:30.732" v="773" actId="478"/>
          <ac:spMkLst>
            <pc:docMk/>
            <pc:sldMk cId="1381676849" sldId="363"/>
            <ac:spMk id="11" creationId="{EB4C8D13-03C5-4A87-A06A-B77519D663B7}"/>
          </ac:spMkLst>
        </pc:spChg>
        <pc:spChg chg="del">
          <ac:chgData name="然 陈" userId="c6e856d6-21b1-4e63-b589-765e1f5d643d" providerId="ADAL" clId="{1D2486BA-7916-409A-AF9D-40AA2641506E}" dt="2021-09-12T07:05:30.732" v="773" actId="478"/>
          <ac:spMkLst>
            <pc:docMk/>
            <pc:sldMk cId="1381676849" sldId="363"/>
            <ac:spMk id="15" creationId="{BFACD12C-8D26-46C4-872F-4EE1BE0B806D}"/>
          </ac:spMkLst>
        </pc:spChg>
        <pc:spChg chg="del">
          <ac:chgData name="然 陈" userId="c6e856d6-21b1-4e63-b589-765e1f5d643d" providerId="ADAL" clId="{1D2486BA-7916-409A-AF9D-40AA2641506E}" dt="2021-09-12T07:05:30.732" v="773" actId="478"/>
          <ac:spMkLst>
            <pc:docMk/>
            <pc:sldMk cId="1381676849" sldId="363"/>
            <ac:spMk id="23" creationId="{C697675A-01D9-4223-B62D-04A5FC191FDB}"/>
          </ac:spMkLst>
        </pc:spChg>
        <pc:spChg chg="del">
          <ac:chgData name="然 陈" userId="c6e856d6-21b1-4e63-b589-765e1f5d643d" providerId="ADAL" clId="{1D2486BA-7916-409A-AF9D-40AA2641506E}" dt="2021-09-12T07:05:30.732" v="773" actId="478"/>
          <ac:spMkLst>
            <pc:docMk/>
            <pc:sldMk cId="1381676849" sldId="363"/>
            <ac:spMk id="24" creationId="{1C3D0CF0-4541-4024-91E0-F0825996DC4B}"/>
          </ac:spMkLst>
        </pc:spChg>
        <pc:spChg chg="del">
          <ac:chgData name="然 陈" userId="c6e856d6-21b1-4e63-b589-765e1f5d643d" providerId="ADAL" clId="{1D2486BA-7916-409A-AF9D-40AA2641506E}" dt="2021-09-12T07:05:30.732" v="773" actId="478"/>
          <ac:spMkLst>
            <pc:docMk/>
            <pc:sldMk cId="1381676849" sldId="363"/>
            <ac:spMk id="28" creationId="{14127B6F-13F5-4072-9A5E-08805A22B588}"/>
          </ac:spMkLst>
        </pc:spChg>
        <pc:spChg chg="del">
          <ac:chgData name="然 陈" userId="c6e856d6-21b1-4e63-b589-765e1f5d643d" providerId="ADAL" clId="{1D2486BA-7916-409A-AF9D-40AA2641506E}" dt="2021-09-12T07:05:30.732" v="773" actId="478"/>
          <ac:spMkLst>
            <pc:docMk/>
            <pc:sldMk cId="1381676849" sldId="363"/>
            <ac:spMk id="30" creationId="{4FA558D7-B5AC-48DD-99F4-90F36F1C5BA8}"/>
          </ac:spMkLst>
        </pc:spChg>
        <pc:spChg chg="del mod">
          <ac:chgData name="然 陈" userId="c6e856d6-21b1-4e63-b589-765e1f5d643d" providerId="ADAL" clId="{1D2486BA-7916-409A-AF9D-40AA2641506E}" dt="2021-09-12T07:07:41.409" v="789" actId="478"/>
          <ac:spMkLst>
            <pc:docMk/>
            <pc:sldMk cId="1381676849" sldId="363"/>
            <ac:spMk id="31" creationId="{B009F73B-BBAC-4544-9FE1-D6675292E059}"/>
          </ac:spMkLst>
        </pc:spChg>
        <pc:spChg chg="del">
          <ac:chgData name="然 陈" userId="c6e856d6-21b1-4e63-b589-765e1f5d643d" providerId="ADAL" clId="{1D2486BA-7916-409A-AF9D-40AA2641506E}" dt="2021-09-12T07:05:30.732" v="773" actId="478"/>
          <ac:spMkLst>
            <pc:docMk/>
            <pc:sldMk cId="1381676849" sldId="363"/>
            <ac:spMk id="32" creationId="{5F588D2F-A263-40BE-B4AB-B3EB111947D1}"/>
          </ac:spMkLst>
        </pc:spChg>
        <pc:spChg chg="add del mod">
          <ac:chgData name="然 陈" userId="c6e856d6-21b1-4e63-b589-765e1f5d643d" providerId="ADAL" clId="{1D2486BA-7916-409A-AF9D-40AA2641506E}" dt="2021-09-12T07:07:41.409" v="789" actId="478"/>
          <ac:spMkLst>
            <pc:docMk/>
            <pc:sldMk cId="1381676849" sldId="363"/>
            <ac:spMk id="34" creationId="{E6A59874-3FF6-4EB7-8CC4-08BE70C4BDA2}"/>
          </ac:spMkLst>
        </pc:spChg>
        <pc:spChg chg="add del mod">
          <ac:chgData name="然 陈" userId="c6e856d6-21b1-4e63-b589-765e1f5d643d" providerId="ADAL" clId="{1D2486BA-7916-409A-AF9D-40AA2641506E}" dt="2021-09-12T07:07:41.409" v="789" actId="478"/>
          <ac:spMkLst>
            <pc:docMk/>
            <pc:sldMk cId="1381676849" sldId="363"/>
            <ac:spMk id="35" creationId="{4A97A515-D54D-40BE-A5E9-18AE4FFCA047}"/>
          </ac:spMkLst>
        </pc:spChg>
        <pc:spChg chg="add del mod">
          <ac:chgData name="然 陈" userId="c6e856d6-21b1-4e63-b589-765e1f5d643d" providerId="ADAL" clId="{1D2486BA-7916-409A-AF9D-40AA2641506E}" dt="2021-09-12T07:07:41.409" v="789" actId="478"/>
          <ac:spMkLst>
            <pc:docMk/>
            <pc:sldMk cId="1381676849" sldId="363"/>
            <ac:spMk id="36" creationId="{49591026-C79D-4372-A3AA-87304F036FF4}"/>
          </ac:spMkLst>
        </pc:spChg>
        <pc:spChg chg="del">
          <ac:chgData name="然 陈" userId="c6e856d6-21b1-4e63-b589-765e1f5d643d" providerId="ADAL" clId="{1D2486BA-7916-409A-AF9D-40AA2641506E}" dt="2021-09-12T07:05:30.732" v="773" actId="478"/>
          <ac:spMkLst>
            <pc:docMk/>
            <pc:sldMk cId="1381676849" sldId="363"/>
            <ac:spMk id="37" creationId="{6FB6A678-A7B7-49DA-8F54-DF28C6C5C84D}"/>
          </ac:spMkLst>
        </pc:spChg>
        <pc:spChg chg="del mod">
          <ac:chgData name="然 陈" userId="c6e856d6-21b1-4e63-b589-765e1f5d643d" providerId="ADAL" clId="{1D2486BA-7916-409A-AF9D-40AA2641506E}" dt="2021-09-12T07:00:41.856" v="743" actId="478"/>
          <ac:spMkLst>
            <pc:docMk/>
            <pc:sldMk cId="1381676849" sldId="363"/>
            <ac:spMk id="38" creationId="{8752E022-C7AB-4F38-A65A-E2211524C878}"/>
          </ac:spMkLst>
        </pc:spChg>
        <pc:spChg chg="del mod">
          <ac:chgData name="然 陈" userId="c6e856d6-21b1-4e63-b589-765e1f5d643d" providerId="ADAL" clId="{1D2486BA-7916-409A-AF9D-40AA2641506E}" dt="2021-09-12T07:00:41.856" v="743" actId="478"/>
          <ac:spMkLst>
            <pc:docMk/>
            <pc:sldMk cId="1381676849" sldId="363"/>
            <ac:spMk id="39" creationId="{DAB751F3-DD19-4EBA-A3C3-420F71C94138}"/>
          </ac:spMkLst>
        </pc:spChg>
        <pc:spChg chg="del mod">
          <ac:chgData name="然 陈" userId="c6e856d6-21b1-4e63-b589-765e1f5d643d" providerId="ADAL" clId="{1D2486BA-7916-409A-AF9D-40AA2641506E}" dt="2021-09-12T07:00:41.856" v="743" actId="478"/>
          <ac:spMkLst>
            <pc:docMk/>
            <pc:sldMk cId="1381676849" sldId="363"/>
            <ac:spMk id="40" creationId="{2071A6F2-95D8-4A4C-8AC5-AB2FE5401F5E}"/>
          </ac:spMkLst>
        </pc:spChg>
        <pc:spChg chg="add del mod">
          <ac:chgData name="然 陈" userId="c6e856d6-21b1-4e63-b589-765e1f5d643d" providerId="ADAL" clId="{1D2486BA-7916-409A-AF9D-40AA2641506E}" dt="2021-09-12T07:07:41.409" v="789" actId="478"/>
          <ac:spMkLst>
            <pc:docMk/>
            <pc:sldMk cId="1381676849" sldId="363"/>
            <ac:spMk id="41" creationId="{E9B9362B-8B31-4EBF-9EF4-89EBFED26D85}"/>
          </ac:spMkLst>
        </pc:spChg>
        <pc:spChg chg="add">
          <ac:chgData name="然 陈" userId="c6e856d6-21b1-4e63-b589-765e1f5d643d" providerId="ADAL" clId="{1D2486BA-7916-409A-AF9D-40AA2641506E}" dt="2021-09-12T07:05:31.772" v="774"/>
          <ac:spMkLst>
            <pc:docMk/>
            <pc:sldMk cId="1381676849" sldId="363"/>
            <ac:spMk id="42" creationId="{A898F2FB-2203-4DC2-9012-69F845D4AB64}"/>
          </ac:spMkLst>
        </pc:spChg>
        <pc:spChg chg="add">
          <ac:chgData name="然 陈" userId="c6e856d6-21b1-4e63-b589-765e1f5d643d" providerId="ADAL" clId="{1D2486BA-7916-409A-AF9D-40AA2641506E}" dt="2021-09-12T07:05:31.772" v="774"/>
          <ac:spMkLst>
            <pc:docMk/>
            <pc:sldMk cId="1381676849" sldId="363"/>
            <ac:spMk id="48" creationId="{96BC71B7-237C-4BF5-B1C1-11278E3D5D9E}"/>
          </ac:spMkLst>
        </pc:spChg>
        <pc:spChg chg="add">
          <ac:chgData name="然 陈" userId="c6e856d6-21b1-4e63-b589-765e1f5d643d" providerId="ADAL" clId="{1D2486BA-7916-409A-AF9D-40AA2641506E}" dt="2021-09-12T07:05:31.772" v="774"/>
          <ac:spMkLst>
            <pc:docMk/>
            <pc:sldMk cId="1381676849" sldId="363"/>
            <ac:spMk id="49" creationId="{F9165747-A09D-43F5-AE73-E12E9F8BF83B}"/>
          </ac:spMkLst>
        </pc:spChg>
        <pc:spChg chg="add">
          <ac:chgData name="然 陈" userId="c6e856d6-21b1-4e63-b589-765e1f5d643d" providerId="ADAL" clId="{1D2486BA-7916-409A-AF9D-40AA2641506E}" dt="2021-09-12T07:05:31.772" v="774"/>
          <ac:spMkLst>
            <pc:docMk/>
            <pc:sldMk cId="1381676849" sldId="363"/>
            <ac:spMk id="50" creationId="{CDC3909D-43C4-43BC-9FD4-F6E27CA30644}"/>
          </ac:spMkLst>
        </pc:spChg>
        <pc:spChg chg="add">
          <ac:chgData name="然 陈" userId="c6e856d6-21b1-4e63-b589-765e1f5d643d" providerId="ADAL" clId="{1D2486BA-7916-409A-AF9D-40AA2641506E}" dt="2021-09-12T07:05:31.772" v="774"/>
          <ac:spMkLst>
            <pc:docMk/>
            <pc:sldMk cId="1381676849" sldId="363"/>
            <ac:spMk id="52" creationId="{CA0A2D7F-BC77-4B75-96BE-6B7267E92CB7}"/>
          </ac:spMkLst>
        </pc:spChg>
        <pc:spChg chg="add">
          <ac:chgData name="然 陈" userId="c6e856d6-21b1-4e63-b589-765e1f5d643d" providerId="ADAL" clId="{1D2486BA-7916-409A-AF9D-40AA2641506E}" dt="2021-09-12T07:05:31.772" v="774"/>
          <ac:spMkLst>
            <pc:docMk/>
            <pc:sldMk cId="1381676849" sldId="363"/>
            <ac:spMk id="53" creationId="{FD95BECB-5A88-49A2-80BD-4D2FF9AC69FF}"/>
          </ac:spMkLst>
        </pc:spChg>
        <pc:spChg chg="add">
          <ac:chgData name="然 陈" userId="c6e856d6-21b1-4e63-b589-765e1f5d643d" providerId="ADAL" clId="{1D2486BA-7916-409A-AF9D-40AA2641506E}" dt="2021-09-12T07:05:31.772" v="774"/>
          <ac:spMkLst>
            <pc:docMk/>
            <pc:sldMk cId="1381676849" sldId="363"/>
            <ac:spMk id="54" creationId="{1AB6CB51-DEB8-4953-9594-7BF77AC54383}"/>
          </ac:spMkLst>
        </pc:spChg>
        <pc:spChg chg="add">
          <ac:chgData name="然 陈" userId="c6e856d6-21b1-4e63-b589-765e1f5d643d" providerId="ADAL" clId="{1D2486BA-7916-409A-AF9D-40AA2641506E}" dt="2021-09-12T07:05:31.772" v="774"/>
          <ac:spMkLst>
            <pc:docMk/>
            <pc:sldMk cId="1381676849" sldId="363"/>
            <ac:spMk id="55" creationId="{DC562182-D670-4482-A82A-5BF96FEDD7E3}"/>
          </ac:spMkLst>
        </pc:spChg>
        <pc:grpChg chg="del">
          <ac:chgData name="然 陈" userId="c6e856d6-21b1-4e63-b589-765e1f5d643d" providerId="ADAL" clId="{1D2486BA-7916-409A-AF9D-40AA2641506E}" dt="2021-09-12T07:05:30.732" v="773" actId="478"/>
          <ac:grpSpMkLst>
            <pc:docMk/>
            <pc:sldMk cId="1381676849" sldId="363"/>
            <ac:grpSpMk id="25" creationId="{3F961452-25BA-4FC5-8E84-8B65F10A9DB4}"/>
          </ac:grpSpMkLst>
        </pc:grpChg>
        <pc:grpChg chg="add">
          <ac:chgData name="然 陈" userId="c6e856d6-21b1-4e63-b589-765e1f5d643d" providerId="ADAL" clId="{1D2486BA-7916-409A-AF9D-40AA2641506E}" dt="2021-09-12T07:05:31.772" v="774"/>
          <ac:grpSpMkLst>
            <pc:docMk/>
            <pc:sldMk cId="1381676849" sldId="363"/>
            <ac:grpSpMk id="45" creationId="{3DBE9363-3CC9-438C-83A1-08A3CB20D2A3}"/>
          </ac:grpSpMkLst>
        </pc:grpChg>
        <pc:picChg chg="del">
          <ac:chgData name="然 陈" userId="c6e856d6-21b1-4e63-b589-765e1f5d643d" providerId="ADAL" clId="{1D2486BA-7916-409A-AF9D-40AA2641506E}" dt="2021-09-12T07:05:30.732" v="773" actId="478"/>
          <ac:picMkLst>
            <pc:docMk/>
            <pc:sldMk cId="1381676849" sldId="363"/>
            <ac:picMk id="20" creationId="{8DCB4B7F-3FFC-481C-BD40-2A07579CA385}"/>
          </ac:picMkLst>
        </pc:picChg>
        <pc:picChg chg="del">
          <ac:chgData name="然 陈" userId="c6e856d6-21b1-4e63-b589-765e1f5d643d" providerId="ADAL" clId="{1D2486BA-7916-409A-AF9D-40AA2641506E}" dt="2021-09-12T07:05:30.732" v="773" actId="478"/>
          <ac:picMkLst>
            <pc:docMk/>
            <pc:sldMk cId="1381676849" sldId="363"/>
            <ac:picMk id="22" creationId="{2CCB2341-088C-449A-B158-134BD0AD257C}"/>
          </ac:picMkLst>
        </pc:picChg>
        <pc:picChg chg="mod">
          <ac:chgData name="然 陈" userId="c6e856d6-21b1-4e63-b589-765e1f5d643d" providerId="ADAL" clId="{1D2486BA-7916-409A-AF9D-40AA2641506E}" dt="2021-09-12T07:07:48.830" v="790" actId="1076"/>
          <ac:picMkLst>
            <pc:docMk/>
            <pc:sldMk cId="1381676849" sldId="363"/>
            <ac:picMk id="29" creationId="{83E87365-264A-48AB-9864-F41C25759EB1}"/>
          </ac:picMkLst>
        </pc:picChg>
        <pc:picChg chg="mod">
          <ac:chgData name="然 陈" userId="c6e856d6-21b1-4e63-b589-765e1f5d643d" providerId="ADAL" clId="{1D2486BA-7916-409A-AF9D-40AA2641506E}" dt="2021-09-12T07:07:48.830" v="790" actId="1076"/>
          <ac:picMkLst>
            <pc:docMk/>
            <pc:sldMk cId="1381676849" sldId="363"/>
            <ac:picMk id="33" creationId="{1D8BA83E-69E3-44A7-A370-5EC1C859D333}"/>
          </ac:picMkLst>
        </pc:picChg>
        <pc:picChg chg="add">
          <ac:chgData name="然 陈" userId="c6e856d6-21b1-4e63-b589-765e1f5d643d" providerId="ADAL" clId="{1D2486BA-7916-409A-AF9D-40AA2641506E}" dt="2021-09-12T07:05:31.772" v="774"/>
          <ac:picMkLst>
            <pc:docMk/>
            <pc:sldMk cId="1381676849" sldId="363"/>
            <ac:picMk id="43" creationId="{E8EDAD39-F1CB-45F6-93AF-D1A1449675C9}"/>
          </ac:picMkLst>
        </pc:picChg>
        <pc:picChg chg="add">
          <ac:chgData name="然 陈" userId="c6e856d6-21b1-4e63-b589-765e1f5d643d" providerId="ADAL" clId="{1D2486BA-7916-409A-AF9D-40AA2641506E}" dt="2021-09-12T07:05:31.772" v="774"/>
          <ac:picMkLst>
            <pc:docMk/>
            <pc:sldMk cId="1381676849" sldId="363"/>
            <ac:picMk id="44" creationId="{31C29380-246E-4F7A-979E-6AD8C859D7B3}"/>
          </ac:picMkLst>
        </pc:picChg>
        <pc:cxnChg chg="del mod">
          <ac:chgData name="然 陈" userId="c6e856d6-21b1-4e63-b589-765e1f5d643d" providerId="ADAL" clId="{1D2486BA-7916-409A-AF9D-40AA2641506E}" dt="2021-09-12T07:05:30.732" v="773" actId="478"/>
          <ac:cxnSpMkLst>
            <pc:docMk/>
            <pc:sldMk cId="1381676849" sldId="363"/>
            <ac:cxnSpMk id="16" creationId="{A60936C2-C017-4B5A-AA43-CD80FBFA6A72}"/>
          </ac:cxnSpMkLst>
        </pc:cxnChg>
        <pc:cxnChg chg="add">
          <ac:chgData name="然 陈" userId="c6e856d6-21b1-4e63-b589-765e1f5d643d" providerId="ADAL" clId="{1D2486BA-7916-409A-AF9D-40AA2641506E}" dt="2021-09-12T07:05:31.772" v="774"/>
          <ac:cxnSpMkLst>
            <pc:docMk/>
            <pc:sldMk cId="1381676849" sldId="363"/>
            <ac:cxnSpMk id="51" creationId="{4D923EC0-D95A-454F-ACFB-C260CAA567A3}"/>
          </ac:cxnSpMkLst>
        </pc:cxnChg>
      </pc:sldChg>
      <pc:sldChg chg="addSp delSp modSp ord">
        <pc:chgData name="然 陈" userId="c6e856d6-21b1-4e63-b589-765e1f5d643d" providerId="ADAL" clId="{1D2486BA-7916-409A-AF9D-40AA2641506E}" dt="2021-09-12T06:52:18.662" v="506"/>
        <pc:sldMkLst>
          <pc:docMk/>
          <pc:sldMk cId="632931720" sldId="364"/>
        </pc:sldMkLst>
        <pc:spChg chg="mod">
          <ac:chgData name="然 陈" userId="c6e856d6-21b1-4e63-b589-765e1f5d643d" providerId="ADAL" clId="{1D2486BA-7916-409A-AF9D-40AA2641506E}" dt="2021-09-12T04:59:35.822" v="111" actId="1036"/>
          <ac:spMkLst>
            <pc:docMk/>
            <pc:sldMk cId="632931720" sldId="364"/>
            <ac:spMk id="9" creationId="{0E5C1ADA-1016-4487-95C9-F1483E2C8FD7}"/>
          </ac:spMkLst>
        </pc:spChg>
        <pc:spChg chg="mod">
          <ac:chgData name="然 陈" userId="c6e856d6-21b1-4e63-b589-765e1f5d643d" providerId="ADAL" clId="{1D2486BA-7916-409A-AF9D-40AA2641506E}" dt="2021-09-12T04:59:39.442" v="113" actId="1035"/>
          <ac:spMkLst>
            <pc:docMk/>
            <pc:sldMk cId="632931720" sldId="364"/>
            <ac:spMk id="11" creationId="{421EE485-8BD7-4669-B8B2-F27180C399D1}"/>
          </ac:spMkLst>
        </pc:spChg>
        <pc:spChg chg="mod">
          <ac:chgData name="然 陈" userId="c6e856d6-21b1-4e63-b589-765e1f5d643d" providerId="ADAL" clId="{1D2486BA-7916-409A-AF9D-40AA2641506E}" dt="2021-09-12T05:00:34.989" v="129" actId="1036"/>
          <ac:spMkLst>
            <pc:docMk/>
            <pc:sldMk cId="632931720" sldId="364"/>
            <ac:spMk id="13" creationId="{E4DBB7D7-9AE9-4778-BDB0-D505787CCFEA}"/>
          </ac:spMkLst>
        </pc:spChg>
        <pc:spChg chg="mod">
          <ac:chgData name="然 陈" userId="c6e856d6-21b1-4e63-b589-765e1f5d643d" providerId="ADAL" clId="{1D2486BA-7916-409A-AF9D-40AA2641506E}" dt="2021-09-12T05:00:13.130" v="125" actId="1076"/>
          <ac:spMkLst>
            <pc:docMk/>
            <pc:sldMk cId="632931720" sldId="364"/>
            <ac:spMk id="15" creationId="{86492F55-81AC-42E9-93C3-F3D2BCB471B0}"/>
          </ac:spMkLst>
        </pc:spChg>
        <pc:spChg chg="add">
          <ac:chgData name="然 陈" userId="c6e856d6-21b1-4e63-b589-765e1f5d643d" providerId="ADAL" clId="{1D2486BA-7916-409A-AF9D-40AA2641506E}" dt="2021-09-12T04:59:29.513" v="109"/>
          <ac:spMkLst>
            <pc:docMk/>
            <pc:sldMk cId="632931720" sldId="364"/>
            <ac:spMk id="18" creationId="{3D4B4AB9-37A0-4051-BBB5-A79A7AE6D6CA}"/>
          </ac:spMkLst>
        </pc:spChg>
        <pc:spChg chg="add">
          <ac:chgData name="然 陈" userId="c6e856d6-21b1-4e63-b589-765e1f5d643d" providerId="ADAL" clId="{1D2486BA-7916-409A-AF9D-40AA2641506E}" dt="2021-09-12T04:59:29.513" v="109"/>
          <ac:spMkLst>
            <pc:docMk/>
            <pc:sldMk cId="632931720" sldId="364"/>
            <ac:spMk id="19" creationId="{21B4B3A7-1514-4677-9665-27E45D3DA8F2}"/>
          </ac:spMkLst>
        </pc:spChg>
        <pc:spChg chg="add">
          <ac:chgData name="然 陈" userId="c6e856d6-21b1-4e63-b589-765e1f5d643d" providerId="ADAL" clId="{1D2486BA-7916-409A-AF9D-40AA2641506E}" dt="2021-09-12T04:59:29.513" v="109"/>
          <ac:spMkLst>
            <pc:docMk/>
            <pc:sldMk cId="632931720" sldId="364"/>
            <ac:spMk id="20" creationId="{C8348C75-E816-4FBF-86C7-31B4DD6E6160}"/>
          </ac:spMkLst>
        </pc:spChg>
        <pc:spChg chg="add">
          <ac:chgData name="然 陈" userId="c6e856d6-21b1-4e63-b589-765e1f5d643d" providerId="ADAL" clId="{1D2486BA-7916-409A-AF9D-40AA2641506E}" dt="2021-09-12T04:59:29.513" v="109"/>
          <ac:spMkLst>
            <pc:docMk/>
            <pc:sldMk cId="632931720" sldId="364"/>
            <ac:spMk id="21" creationId="{8FEF6DF0-6D88-4425-A7F9-509AC08FE165}"/>
          </ac:spMkLst>
        </pc:spChg>
        <pc:spChg chg="del">
          <ac:chgData name="然 陈" userId="c6e856d6-21b1-4e63-b589-765e1f5d643d" providerId="ADAL" clId="{1D2486BA-7916-409A-AF9D-40AA2641506E}" dt="2021-09-12T04:59:20.825" v="101" actId="478"/>
          <ac:spMkLst>
            <pc:docMk/>
            <pc:sldMk cId="632931720" sldId="364"/>
            <ac:spMk id="23" creationId="{A38C5C5F-D3E3-4527-8D02-092FD1268BCB}"/>
          </ac:spMkLst>
        </pc:spChg>
        <pc:spChg chg="del">
          <ac:chgData name="然 陈" userId="c6e856d6-21b1-4e63-b589-765e1f5d643d" providerId="ADAL" clId="{1D2486BA-7916-409A-AF9D-40AA2641506E}" dt="2021-09-12T04:59:20.825" v="101" actId="478"/>
          <ac:spMkLst>
            <pc:docMk/>
            <pc:sldMk cId="632931720" sldId="364"/>
            <ac:spMk id="24" creationId="{3779A2B2-3E4F-4A81-B15D-689CBB0B8118}"/>
          </ac:spMkLst>
        </pc:spChg>
        <pc:spChg chg="del">
          <ac:chgData name="然 陈" userId="c6e856d6-21b1-4e63-b589-765e1f5d643d" providerId="ADAL" clId="{1D2486BA-7916-409A-AF9D-40AA2641506E}" dt="2021-09-12T04:59:20.825" v="101" actId="478"/>
          <ac:spMkLst>
            <pc:docMk/>
            <pc:sldMk cId="632931720" sldId="364"/>
            <ac:spMk id="25" creationId="{A4C0FE63-3088-48BA-AA6B-2E25A7E3B002}"/>
          </ac:spMkLst>
        </pc:spChg>
        <pc:grpChg chg="mod">
          <ac:chgData name="然 陈" userId="c6e856d6-21b1-4e63-b589-765e1f5d643d" providerId="ADAL" clId="{1D2486BA-7916-409A-AF9D-40AA2641506E}" dt="2021-09-12T04:59:35.822" v="111" actId="1036"/>
          <ac:grpSpMkLst>
            <pc:docMk/>
            <pc:sldMk cId="632931720" sldId="364"/>
            <ac:grpSpMk id="3" creationId="{07B1A115-7896-439B-A36B-CBD0A22887B5}"/>
          </ac:grpSpMkLst>
        </pc:grpChg>
        <pc:picChg chg="mod">
          <ac:chgData name="然 陈" userId="c6e856d6-21b1-4e63-b589-765e1f5d643d" providerId="ADAL" clId="{1D2486BA-7916-409A-AF9D-40AA2641506E}" dt="2021-09-12T05:00:09.137" v="124" actId="1076"/>
          <ac:picMkLst>
            <pc:docMk/>
            <pc:sldMk cId="632931720" sldId="364"/>
            <ac:picMk id="14" creationId="{00DEF25B-FE19-45D1-BEAA-718200CAC36D}"/>
          </ac:picMkLst>
        </pc:picChg>
        <pc:picChg chg="mod">
          <ac:chgData name="然 陈" userId="c6e856d6-21b1-4e63-b589-765e1f5d643d" providerId="ADAL" clId="{1D2486BA-7916-409A-AF9D-40AA2641506E}" dt="2021-09-12T04:59:56.198" v="122" actId="1076"/>
          <ac:picMkLst>
            <pc:docMk/>
            <pc:sldMk cId="632931720" sldId="364"/>
            <ac:picMk id="1028" creationId="{5A9EFEA8-00DE-48DC-AA87-FA37BBAE3608}"/>
          </ac:picMkLst>
        </pc:picChg>
        <pc:picChg chg="mod">
          <ac:chgData name="然 陈" userId="c6e856d6-21b1-4e63-b589-765e1f5d643d" providerId="ADAL" clId="{1D2486BA-7916-409A-AF9D-40AA2641506E}" dt="2021-09-12T05:00:34.989" v="129" actId="1036"/>
          <ac:picMkLst>
            <pc:docMk/>
            <pc:sldMk cId="632931720" sldId="364"/>
            <ac:picMk id="1030" creationId="{5E48A44C-53DA-47E7-A819-18111D2A730D}"/>
          </ac:picMkLst>
        </pc:picChg>
      </pc:sldChg>
      <pc:sldChg chg="addSp delSp modSp ord">
        <pc:chgData name="然 陈" userId="c6e856d6-21b1-4e63-b589-765e1f5d643d" providerId="ADAL" clId="{1D2486BA-7916-409A-AF9D-40AA2641506E}" dt="2021-09-12T06:52:18.662" v="506"/>
        <pc:sldMkLst>
          <pc:docMk/>
          <pc:sldMk cId="2744144816" sldId="366"/>
        </pc:sldMkLst>
        <pc:spChg chg="del">
          <ac:chgData name="然 陈" userId="c6e856d6-21b1-4e63-b589-765e1f5d643d" providerId="ADAL" clId="{1D2486BA-7916-409A-AF9D-40AA2641506E}" dt="2021-09-12T05:01:05.325" v="138" actId="478"/>
          <ac:spMkLst>
            <pc:docMk/>
            <pc:sldMk cId="2744144816" sldId="366"/>
            <ac:spMk id="9" creationId="{0E5C1ADA-1016-4487-95C9-F1483E2C8FD7}"/>
          </ac:spMkLst>
        </pc:spChg>
        <pc:spChg chg="del">
          <ac:chgData name="然 陈" userId="c6e856d6-21b1-4e63-b589-765e1f5d643d" providerId="ADAL" clId="{1D2486BA-7916-409A-AF9D-40AA2641506E}" dt="2021-09-12T05:01:05.325" v="138" actId="478"/>
          <ac:spMkLst>
            <pc:docMk/>
            <pc:sldMk cId="2744144816" sldId="366"/>
            <ac:spMk id="11" creationId="{421EE485-8BD7-4669-B8B2-F27180C399D1}"/>
          </ac:spMkLst>
        </pc:spChg>
        <pc:spChg chg="del">
          <ac:chgData name="然 陈" userId="c6e856d6-21b1-4e63-b589-765e1f5d643d" providerId="ADAL" clId="{1D2486BA-7916-409A-AF9D-40AA2641506E}" dt="2021-09-12T05:01:05.325" v="138" actId="478"/>
          <ac:spMkLst>
            <pc:docMk/>
            <pc:sldMk cId="2744144816" sldId="366"/>
            <ac:spMk id="13" creationId="{E4DBB7D7-9AE9-4778-BDB0-D505787CCFEA}"/>
          </ac:spMkLst>
        </pc:spChg>
        <pc:spChg chg="del">
          <ac:chgData name="然 陈" userId="c6e856d6-21b1-4e63-b589-765e1f5d643d" providerId="ADAL" clId="{1D2486BA-7916-409A-AF9D-40AA2641506E}" dt="2021-09-12T05:01:05.325" v="138" actId="478"/>
          <ac:spMkLst>
            <pc:docMk/>
            <pc:sldMk cId="2744144816" sldId="366"/>
            <ac:spMk id="15" creationId="{86492F55-81AC-42E9-93C3-F3D2BCB471B0}"/>
          </ac:spMkLst>
        </pc:spChg>
        <pc:spChg chg="mod ord">
          <ac:chgData name="然 陈" userId="c6e856d6-21b1-4e63-b589-765e1f5d643d" providerId="ADAL" clId="{1D2486BA-7916-409A-AF9D-40AA2641506E}" dt="2021-09-12T05:04:19.371" v="166" actId="14100"/>
          <ac:spMkLst>
            <pc:docMk/>
            <pc:sldMk cId="2744144816" sldId="366"/>
            <ac:spMk id="18" creationId="{AB0CEC7A-F3D6-4CDC-B2A5-EE2BE4B28D58}"/>
          </ac:spMkLst>
        </pc:spChg>
        <pc:spChg chg="mod">
          <ac:chgData name="然 陈" userId="c6e856d6-21b1-4e63-b589-765e1f5d643d" providerId="ADAL" clId="{1D2486BA-7916-409A-AF9D-40AA2641506E}" dt="2021-09-12T05:03:13.565" v="151" actId="1076"/>
          <ac:spMkLst>
            <pc:docMk/>
            <pc:sldMk cId="2744144816" sldId="366"/>
            <ac:spMk id="19" creationId="{3D9D5A65-CC71-43E2-8A17-D93D853FB3EC}"/>
          </ac:spMkLst>
        </pc:spChg>
        <pc:spChg chg="add">
          <ac:chgData name="然 陈" userId="c6e856d6-21b1-4e63-b589-765e1f5d643d" providerId="ADAL" clId="{1D2486BA-7916-409A-AF9D-40AA2641506E}" dt="2021-09-12T05:01:06.195" v="139"/>
          <ac:spMkLst>
            <pc:docMk/>
            <pc:sldMk cId="2744144816" sldId="366"/>
            <ac:spMk id="21" creationId="{27C5BD0C-6711-4AA9-B44E-B0E73FB5ECD6}"/>
          </ac:spMkLst>
        </pc:spChg>
        <pc:spChg chg="del">
          <ac:chgData name="然 陈" userId="c6e856d6-21b1-4e63-b589-765e1f5d643d" providerId="ADAL" clId="{1D2486BA-7916-409A-AF9D-40AA2641506E}" dt="2021-09-12T05:00:53.360" v="131" actId="478"/>
          <ac:spMkLst>
            <pc:docMk/>
            <pc:sldMk cId="2744144816" sldId="366"/>
            <ac:spMk id="23" creationId="{A38C5C5F-D3E3-4527-8D02-092FD1268BCB}"/>
          </ac:spMkLst>
        </pc:spChg>
        <pc:spChg chg="del">
          <ac:chgData name="然 陈" userId="c6e856d6-21b1-4e63-b589-765e1f5d643d" providerId="ADAL" clId="{1D2486BA-7916-409A-AF9D-40AA2641506E}" dt="2021-09-12T05:00:53.921" v="132" actId="478"/>
          <ac:spMkLst>
            <pc:docMk/>
            <pc:sldMk cId="2744144816" sldId="366"/>
            <ac:spMk id="24" creationId="{3779A2B2-3E4F-4A81-B15D-689CBB0B8118}"/>
          </ac:spMkLst>
        </pc:spChg>
        <pc:spChg chg="del">
          <ac:chgData name="然 陈" userId="c6e856d6-21b1-4e63-b589-765e1f5d643d" providerId="ADAL" clId="{1D2486BA-7916-409A-AF9D-40AA2641506E}" dt="2021-09-12T05:00:52.222" v="130" actId="478"/>
          <ac:spMkLst>
            <pc:docMk/>
            <pc:sldMk cId="2744144816" sldId="366"/>
            <ac:spMk id="25" creationId="{A4C0FE63-3088-48BA-AA6B-2E25A7E3B002}"/>
          </ac:spMkLst>
        </pc:spChg>
        <pc:spChg chg="add">
          <ac:chgData name="然 陈" userId="c6e856d6-21b1-4e63-b589-765e1f5d643d" providerId="ADAL" clId="{1D2486BA-7916-409A-AF9D-40AA2641506E}" dt="2021-09-12T05:01:06.195" v="139"/>
          <ac:spMkLst>
            <pc:docMk/>
            <pc:sldMk cId="2744144816" sldId="366"/>
            <ac:spMk id="27" creationId="{0C825F85-9636-41F9-AAB9-BC2D907C669F}"/>
          </ac:spMkLst>
        </pc:spChg>
        <pc:spChg chg="add">
          <ac:chgData name="然 陈" userId="c6e856d6-21b1-4e63-b589-765e1f5d643d" providerId="ADAL" clId="{1D2486BA-7916-409A-AF9D-40AA2641506E}" dt="2021-09-12T05:01:06.195" v="139"/>
          <ac:spMkLst>
            <pc:docMk/>
            <pc:sldMk cId="2744144816" sldId="366"/>
            <ac:spMk id="32" creationId="{8A08467A-6BD3-41AB-8807-9193FC09D0A7}"/>
          </ac:spMkLst>
        </pc:spChg>
        <pc:spChg chg="add">
          <ac:chgData name="然 陈" userId="c6e856d6-21b1-4e63-b589-765e1f5d643d" providerId="ADAL" clId="{1D2486BA-7916-409A-AF9D-40AA2641506E}" dt="2021-09-12T05:01:06.195" v="139"/>
          <ac:spMkLst>
            <pc:docMk/>
            <pc:sldMk cId="2744144816" sldId="366"/>
            <ac:spMk id="33" creationId="{FD28163E-3C0C-47C3-B15B-283DCBE350BC}"/>
          </ac:spMkLst>
        </pc:spChg>
        <pc:spChg chg="add">
          <ac:chgData name="然 陈" userId="c6e856d6-21b1-4e63-b589-765e1f5d643d" providerId="ADAL" clId="{1D2486BA-7916-409A-AF9D-40AA2641506E}" dt="2021-09-12T05:01:06.195" v="139"/>
          <ac:spMkLst>
            <pc:docMk/>
            <pc:sldMk cId="2744144816" sldId="366"/>
            <ac:spMk id="40" creationId="{D3036AAB-8650-45BD-83C1-91E87AE04C99}"/>
          </ac:spMkLst>
        </pc:spChg>
        <pc:spChg chg="add">
          <ac:chgData name="然 陈" userId="c6e856d6-21b1-4e63-b589-765e1f5d643d" providerId="ADAL" clId="{1D2486BA-7916-409A-AF9D-40AA2641506E}" dt="2021-09-12T05:01:06.195" v="139"/>
          <ac:spMkLst>
            <pc:docMk/>
            <pc:sldMk cId="2744144816" sldId="366"/>
            <ac:spMk id="41" creationId="{5FFEDDE3-92D8-462F-8086-77C7231582C0}"/>
          </ac:spMkLst>
        </pc:spChg>
        <pc:spChg chg="add">
          <ac:chgData name="然 陈" userId="c6e856d6-21b1-4e63-b589-765e1f5d643d" providerId="ADAL" clId="{1D2486BA-7916-409A-AF9D-40AA2641506E}" dt="2021-09-12T05:01:06.195" v="139"/>
          <ac:spMkLst>
            <pc:docMk/>
            <pc:sldMk cId="2744144816" sldId="366"/>
            <ac:spMk id="42" creationId="{ED84347E-A371-44D7-A443-8AA3138E75DF}"/>
          </ac:spMkLst>
        </pc:spChg>
        <pc:spChg chg="add">
          <ac:chgData name="然 陈" userId="c6e856d6-21b1-4e63-b589-765e1f5d643d" providerId="ADAL" clId="{1D2486BA-7916-409A-AF9D-40AA2641506E}" dt="2021-09-12T05:01:06.195" v="139"/>
          <ac:spMkLst>
            <pc:docMk/>
            <pc:sldMk cId="2744144816" sldId="366"/>
            <ac:spMk id="43" creationId="{B68407EC-46E3-44FC-833A-0DC58224505B}"/>
          </ac:spMkLst>
        </pc:spChg>
        <pc:grpChg chg="del">
          <ac:chgData name="然 陈" userId="c6e856d6-21b1-4e63-b589-765e1f5d643d" providerId="ADAL" clId="{1D2486BA-7916-409A-AF9D-40AA2641506E}" dt="2021-09-12T05:01:05.325" v="138" actId="478"/>
          <ac:grpSpMkLst>
            <pc:docMk/>
            <pc:sldMk cId="2744144816" sldId="366"/>
            <ac:grpSpMk id="3" creationId="{07B1A115-7896-439B-A36B-CBD0A22887B5}"/>
          </ac:grpSpMkLst>
        </pc:grpChg>
        <pc:grpChg chg="add">
          <ac:chgData name="然 陈" userId="c6e856d6-21b1-4e63-b589-765e1f5d643d" providerId="ADAL" clId="{1D2486BA-7916-409A-AF9D-40AA2641506E}" dt="2021-09-12T05:01:06.195" v="139"/>
          <ac:grpSpMkLst>
            <pc:docMk/>
            <pc:sldMk cId="2744144816" sldId="366"/>
            <ac:grpSpMk id="34" creationId="{06A647AE-D5F3-4BB7-9BD8-F20CE4C5ADB7}"/>
          </ac:grpSpMkLst>
        </pc:grpChg>
        <pc:picChg chg="del">
          <ac:chgData name="然 陈" userId="c6e856d6-21b1-4e63-b589-765e1f5d643d" providerId="ADAL" clId="{1D2486BA-7916-409A-AF9D-40AA2641506E}" dt="2021-09-12T05:01:05.325" v="138" actId="478"/>
          <ac:picMkLst>
            <pc:docMk/>
            <pc:sldMk cId="2744144816" sldId="366"/>
            <ac:picMk id="14" creationId="{00DEF25B-FE19-45D1-BEAA-718200CAC36D}"/>
          </ac:picMkLst>
        </pc:picChg>
        <pc:picChg chg="add">
          <ac:chgData name="然 陈" userId="c6e856d6-21b1-4e63-b589-765e1f5d643d" providerId="ADAL" clId="{1D2486BA-7916-409A-AF9D-40AA2641506E}" dt="2021-09-12T05:01:06.195" v="139"/>
          <ac:picMkLst>
            <pc:docMk/>
            <pc:sldMk cId="2744144816" sldId="366"/>
            <ac:picMk id="20" creationId="{0351C186-37D0-4210-B7F7-AFECD6E74EB8}"/>
          </ac:picMkLst>
        </pc:picChg>
        <pc:picChg chg="add">
          <ac:chgData name="然 陈" userId="c6e856d6-21b1-4e63-b589-765e1f5d643d" providerId="ADAL" clId="{1D2486BA-7916-409A-AF9D-40AA2641506E}" dt="2021-09-12T05:01:06.195" v="139"/>
          <ac:picMkLst>
            <pc:docMk/>
            <pc:sldMk cId="2744144816" sldId="366"/>
            <ac:picMk id="22" creationId="{74B9ED9A-D8F2-4FCB-BD19-51D5479C58C5}"/>
          </ac:picMkLst>
        </pc:picChg>
        <pc:picChg chg="add">
          <ac:chgData name="然 陈" userId="c6e856d6-21b1-4e63-b589-765e1f5d643d" providerId="ADAL" clId="{1D2486BA-7916-409A-AF9D-40AA2641506E}" dt="2021-09-12T05:01:06.195" v="139"/>
          <ac:picMkLst>
            <pc:docMk/>
            <pc:sldMk cId="2744144816" sldId="366"/>
            <ac:picMk id="28" creationId="{35470133-9361-4D3B-82E0-58783865483F}"/>
          </ac:picMkLst>
        </pc:picChg>
        <pc:picChg chg="del">
          <ac:chgData name="然 陈" userId="c6e856d6-21b1-4e63-b589-765e1f5d643d" providerId="ADAL" clId="{1D2486BA-7916-409A-AF9D-40AA2641506E}" dt="2021-09-12T05:01:05.325" v="138" actId="478"/>
          <ac:picMkLst>
            <pc:docMk/>
            <pc:sldMk cId="2744144816" sldId="366"/>
            <ac:picMk id="1028" creationId="{5A9EFEA8-00DE-48DC-AA87-FA37BBAE3608}"/>
          </ac:picMkLst>
        </pc:picChg>
        <pc:picChg chg="del">
          <ac:chgData name="然 陈" userId="c6e856d6-21b1-4e63-b589-765e1f5d643d" providerId="ADAL" clId="{1D2486BA-7916-409A-AF9D-40AA2641506E}" dt="2021-09-12T05:01:05.325" v="138" actId="478"/>
          <ac:picMkLst>
            <pc:docMk/>
            <pc:sldMk cId="2744144816" sldId="366"/>
            <ac:picMk id="1030" creationId="{5E48A44C-53DA-47E7-A819-18111D2A730D}"/>
          </ac:picMkLst>
        </pc:picChg>
      </pc:sldChg>
      <pc:sldChg chg="del">
        <pc:chgData name="然 陈" userId="c6e856d6-21b1-4e63-b589-765e1f5d643d" providerId="ADAL" clId="{1D2486BA-7916-409A-AF9D-40AA2641506E}" dt="2021-09-12T05:04:09.393" v="163" actId="2696"/>
        <pc:sldMkLst>
          <pc:docMk/>
          <pc:sldMk cId="2948050651" sldId="367"/>
        </pc:sldMkLst>
      </pc:sldChg>
      <pc:sldChg chg="del">
        <pc:chgData name="然 陈" userId="c6e856d6-21b1-4e63-b589-765e1f5d643d" providerId="ADAL" clId="{1D2486BA-7916-409A-AF9D-40AA2641506E}" dt="2021-09-12T05:05:16.561" v="175" actId="2696"/>
        <pc:sldMkLst>
          <pc:docMk/>
          <pc:sldMk cId="2237168190" sldId="368"/>
        </pc:sldMkLst>
      </pc:sldChg>
      <pc:sldChg chg="del">
        <pc:chgData name="然 陈" userId="c6e856d6-21b1-4e63-b589-765e1f5d643d" providerId="ADAL" clId="{1D2486BA-7916-409A-AF9D-40AA2641506E}" dt="2021-09-12T05:05:56.904" v="183" actId="2696"/>
        <pc:sldMkLst>
          <pc:docMk/>
          <pc:sldMk cId="3432296711" sldId="369"/>
        </pc:sldMkLst>
      </pc:sldChg>
      <pc:sldChg chg="del">
        <pc:chgData name="然 陈" userId="c6e856d6-21b1-4e63-b589-765e1f5d643d" providerId="ADAL" clId="{1D2486BA-7916-409A-AF9D-40AA2641506E}" dt="2021-09-12T05:06:29.944" v="189" actId="2696"/>
        <pc:sldMkLst>
          <pc:docMk/>
          <pc:sldMk cId="3071591383" sldId="370"/>
        </pc:sldMkLst>
      </pc:sldChg>
      <pc:sldChg chg="addSp delSp modSp ord modTransition">
        <pc:chgData name="然 陈" userId="c6e856d6-21b1-4e63-b589-765e1f5d643d" providerId="ADAL" clId="{1D2486BA-7916-409A-AF9D-40AA2641506E}" dt="2021-09-12T13:16:08.462" v="7406" actId="1076"/>
        <pc:sldMkLst>
          <pc:docMk/>
          <pc:sldMk cId="1653952695" sldId="371"/>
        </pc:sldMkLst>
        <pc:spChg chg="mod">
          <ac:chgData name="然 陈" userId="c6e856d6-21b1-4e63-b589-765e1f5d643d" providerId="ADAL" clId="{1D2486BA-7916-409A-AF9D-40AA2641506E}" dt="2021-09-12T05:07:14.998" v="201" actId="1036"/>
          <ac:spMkLst>
            <pc:docMk/>
            <pc:sldMk cId="1653952695" sldId="371"/>
            <ac:spMk id="21" creationId="{BBC599C4-A671-4928-A2A1-530EBC3E113A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22" creationId="{71AD9AA2-DC35-4E25-81D6-199D21AAA0C7}"/>
          </ac:spMkLst>
        </pc:spChg>
        <pc:spChg chg="del">
          <ac:chgData name="然 陈" userId="c6e856d6-21b1-4e63-b589-765e1f5d643d" providerId="ADAL" clId="{1D2486BA-7916-409A-AF9D-40AA2641506E}" dt="2021-09-12T05:06:46.664" v="190" actId="478"/>
          <ac:spMkLst>
            <pc:docMk/>
            <pc:sldMk cId="1653952695" sldId="371"/>
            <ac:spMk id="23" creationId="{A38C5C5F-D3E3-4527-8D02-092FD1268BCB}"/>
          </ac:spMkLst>
        </pc:spChg>
        <pc:spChg chg="del">
          <ac:chgData name="然 陈" userId="c6e856d6-21b1-4e63-b589-765e1f5d643d" providerId="ADAL" clId="{1D2486BA-7916-409A-AF9D-40AA2641506E}" dt="2021-09-12T05:06:46.664" v="190" actId="478"/>
          <ac:spMkLst>
            <pc:docMk/>
            <pc:sldMk cId="1653952695" sldId="371"/>
            <ac:spMk id="24" creationId="{3779A2B2-3E4F-4A81-B15D-689CBB0B8118}"/>
          </ac:spMkLst>
        </pc:spChg>
        <pc:spChg chg="del">
          <ac:chgData name="然 陈" userId="c6e856d6-21b1-4e63-b589-765e1f5d643d" providerId="ADAL" clId="{1D2486BA-7916-409A-AF9D-40AA2641506E}" dt="2021-09-12T05:06:46.664" v="190" actId="478"/>
          <ac:spMkLst>
            <pc:docMk/>
            <pc:sldMk cId="1653952695" sldId="371"/>
            <ac:spMk id="25" creationId="{A4C0FE63-3088-48BA-AA6B-2E25A7E3B002}"/>
          </ac:spMkLst>
        </pc:spChg>
        <pc:spChg chg="add">
          <ac:chgData name="然 陈" userId="c6e856d6-21b1-4e63-b589-765e1f5d643d" providerId="ADAL" clId="{1D2486BA-7916-409A-AF9D-40AA2641506E}" dt="2021-09-12T05:06:46.962" v="191"/>
          <ac:spMkLst>
            <pc:docMk/>
            <pc:sldMk cId="1653952695" sldId="371"/>
            <ac:spMk id="28" creationId="{A1ABA0A6-F80D-480E-80A0-5257595253D4}"/>
          </ac:spMkLst>
        </pc:spChg>
        <pc:spChg chg="add">
          <ac:chgData name="然 陈" userId="c6e856d6-21b1-4e63-b589-765e1f5d643d" providerId="ADAL" clId="{1D2486BA-7916-409A-AF9D-40AA2641506E}" dt="2021-09-12T05:06:46.962" v="191"/>
          <ac:spMkLst>
            <pc:docMk/>
            <pc:sldMk cId="1653952695" sldId="371"/>
            <ac:spMk id="29" creationId="{CC5FECF8-76E1-422E-BCDC-6B68AAD7B990}"/>
          </ac:spMkLst>
        </pc:spChg>
        <pc:spChg chg="add">
          <ac:chgData name="然 陈" userId="c6e856d6-21b1-4e63-b589-765e1f5d643d" providerId="ADAL" clId="{1D2486BA-7916-409A-AF9D-40AA2641506E}" dt="2021-09-12T05:06:46.962" v="191"/>
          <ac:spMkLst>
            <pc:docMk/>
            <pc:sldMk cId="1653952695" sldId="371"/>
            <ac:spMk id="30" creationId="{EC5C8F95-EC07-47E4-A6F4-57CFC1C728CF}"/>
          </ac:spMkLst>
        </pc:spChg>
        <pc:spChg chg="add">
          <ac:chgData name="然 陈" userId="c6e856d6-21b1-4e63-b589-765e1f5d643d" providerId="ADAL" clId="{1D2486BA-7916-409A-AF9D-40AA2641506E}" dt="2021-09-12T05:06:46.962" v="191"/>
          <ac:spMkLst>
            <pc:docMk/>
            <pc:sldMk cId="1653952695" sldId="371"/>
            <ac:spMk id="31" creationId="{5C099629-9C3C-4FB1-B4FA-27F971E9C6DF}"/>
          </ac:spMkLst>
        </pc:spChg>
        <pc:spChg chg="add mod">
          <ac:chgData name="然 陈" userId="c6e856d6-21b1-4e63-b589-765e1f5d643d" providerId="ADAL" clId="{1D2486BA-7916-409A-AF9D-40AA2641506E}" dt="2021-09-12T05:07:13.002" v="199" actId="1076"/>
          <ac:spMkLst>
            <pc:docMk/>
            <pc:sldMk cId="1653952695" sldId="371"/>
            <ac:spMk id="33" creationId="{9ABB211A-87DE-4398-AAD8-08126E3D5F15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35" creationId="{96BC03DB-AA73-46A4-B255-AC69BD8BD7C3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36" creationId="{AA744942-3465-467E-8033-6AC9B8F03A5E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37" creationId="{D47E96FA-0976-49CC-B0FB-7DC881BD5E23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38" creationId="{4A3EB1D0-FBEB-480C-86FA-51E483B4199E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39" creationId="{7CE14246-893C-46D4-873E-5D483BF6218A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40" creationId="{E9EEFA3C-B1BB-407D-8608-1E9B8198DC25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41" creationId="{2BF8695D-27E8-4C7B-8138-84BC0D61BAEC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42" creationId="{E504FE1D-86B9-46CF-94DA-E1541CD3FDD6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43" creationId="{6EEC2C4E-7A6E-4AD6-BD1F-F6E4DB52379F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44" creationId="{FD70871C-5A94-4F74-873A-B27A45682CF9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45" creationId="{F80180BE-1FDE-49C7-A665-BE1009D37E02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46" creationId="{FEBB15F1-D7DE-4345-852A-618ED816FA6F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47" creationId="{AF82B736-D607-49AF-9C00-8D950F077853}"/>
          </ac:spMkLst>
        </pc:spChg>
        <pc:spChg chg="mod">
          <ac:chgData name="然 陈" userId="c6e856d6-21b1-4e63-b589-765e1f5d643d" providerId="ADAL" clId="{1D2486BA-7916-409A-AF9D-40AA2641506E}" dt="2021-09-12T05:06:52.928" v="196" actId="1036"/>
          <ac:spMkLst>
            <pc:docMk/>
            <pc:sldMk cId="1653952695" sldId="371"/>
            <ac:spMk id="48" creationId="{1C30B736-7399-4757-B109-4027354CE1E2}"/>
          </ac:spMkLst>
        </pc:spChg>
        <pc:picChg chg="mod">
          <ac:chgData name="然 陈" userId="c6e856d6-21b1-4e63-b589-765e1f5d643d" providerId="ADAL" clId="{1D2486BA-7916-409A-AF9D-40AA2641506E}" dt="2021-09-12T05:06:52.928" v="196" actId="1036"/>
          <ac:picMkLst>
            <pc:docMk/>
            <pc:sldMk cId="1653952695" sldId="371"/>
            <ac:picMk id="27" creationId="{96B8F5B4-253D-4C00-9257-481A373885D2}"/>
          </ac:picMkLst>
        </pc:picChg>
        <pc:picChg chg="del">
          <ac:chgData name="然 陈" userId="c6e856d6-21b1-4e63-b589-765e1f5d643d" providerId="ADAL" clId="{1D2486BA-7916-409A-AF9D-40AA2641506E}" dt="2021-09-12T05:06:54.765" v="197" actId="478"/>
          <ac:picMkLst>
            <pc:docMk/>
            <pc:sldMk cId="1653952695" sldId="371"/>
            <ac:picMk id="32" creationId="{C6639EBF-C37B-4069-9362-25E42E4F676A}"/>
          </ac:picMkLst>
        </pc:picChg>
        <pc:picChg chg="mod">
          <ac:chgData name="然 陈" userId="c6e856d6-21b1-4e63-b589-765e1f5d643d" providerId="ADAL" clId="{1D2486BA-7916-409A-AF9D-40AA2641506E}" dt="2021-09-12T05:06:52.928" v="196" actId="1036"/>
          <ac:picMkLst>
            <pc:docMk/>
            <pc:sldMk cId="1653952695" sldId="371"/>
            <ac:picMk id="34" creationId="{70ABE888-406E-45E8-9FD5-B0D04D9F9752}"/>
          </ac:picMkLst>
        </pc:picChg>
        <pc:picChg chg="add mod">
          <ac:chgData name="然 陈" userId="c6e856d6-21b1-4e63-b589-765e1f5d643d" providerId="ADAL" clId="{1D2486BA-7916-409A-AF9D-40AA2641506E}" dt="2021-09-12T05:07:13.002" v="199" actId="1076"/>
          <ac:picMkLst>
            <pc:docMk/>
            <pc:sldMk cId="1653952695" sldId="371"/>
            <ac:picMk id="52" creationId="{3A5E0A91-C9A9-41B0-ACA7-421338781EE9}"/>
          </ac:picMkLst>
        </pc:picChg>
        <pc:cxnChg chg="mod">
          <ac:chgData name="然 陈" userId="c6e856d6-21b1-4e63-b589-765e1f5d643d" providerId="ADAL" clId="{1D2486BA-7916-409A-AF9D-40AA2641506E}" dt="2021-09-12T05:06:52.928" v="196" actId="1036"/>
          <ac:cxnSpMkLst>
            <pc:docMk/>
            <pc:sldMk cId="1653952695" sldId="371"/>
            <ac:cxnSpMk id="49" creationId="{20ECFB28-C8F6-469F-A914-CF694A3CEC1A}"/>
          </ac:cxnSpMkLst>
        </pc:cxnChg>
        <pc:cxnChg chg="mod">
          <ac:chgData name="然 陈" userId="c6e856d6-21b1-4e63-b589-765e1f5d643d" providerId="ADAL" clId="{1D2486BA-7916-409A-AF9D-40AA2641506E}" dt="2021-09-12T13:16:08.462" v="7406" actId="1076"/>
          <ac:cxnSpMkLst>
            <pc:docMk/>
            <pc:sldMk cId="1653952695" sldId="371"/>
            <ac:cxnSpMk id="50" creationId="{CA73CA24-55A2-4C70-AE02-913EF6922C7C}"/>
          </ac:cxnSpMkLst>
        </pc:cxnChg>
        <pc:cxnChg chg="mod">
          <ac:chgData name="然 陈" userId="c6e856d6-21b1-4e63-b589-765e1f5d643d" providerId="ADAL" clId="{1D2486BA-7916-409A-AF9D-40AA2641506E}" dt="2021-09-12T05:06:52.928" v="196" actId="1036"/>
          <ac:cxnSpMkLst>
            <pc:docMk/>
            <pc:sldMk cId="1653952695" sldId="371"/>
            <ac:cxnSpMk id="51" creationId="{B169468B-CC00-47B8-82E4-16358C36428B}"/>
          </ac:cxnSpMkLst>
        </pc:cxnChg>
      </pc:sldChg>
      <pc:sldChg chg="addSp delSp modSp ord modTransition delAnim modAnim modNotesTx">
        <pc:chgData name="然 陈" userId="c6e856d6-21b1-4e63-b589-765e1f5d643d" providerId="ADAL" clId="{1D2486BA-7916-409A-AF9D-40AA2641506E}" dt="2021-09-12T13:18:28.954" v="7424"/>
        <pc:sldMkLst>
          <pc:docMk/>
          <pc:sldMk cId="3925863459" sldId="373"/>
        </pc:sldMkLst>
        <pc:spChg chg="del">
          <ac:chgData name="然 陈" userId="c6e856d6-21b1-4e63-b589-765e1f5d643d" providerId="ADAL" clId="{1D2486BA-7916-409A-AF9D-40AA2641506E}" dt="2021-09-12T05:09:20.570" v="205" actId="478"/>
          <ac:spMkLst>
            <pc:docMk/>
            <pc:sldMk cId="3925863459" sldId="373"/>
            <ac:spMk id="21" creationId="{BBC599C4-A671-4928-A2A1-530EBC3E113A}"/>
          </ac:spMkLst>
        </pc:spChg>
        <pc:spChg chg="del">
          <ac:chgData name="然 陈" userId="c6e856d6-21b1-4e63-b589-765e1f5d643d" providerId="ADAL" clId="{1D2486BA-7916-409A-AF9D-40AA2641506E}" dt="2021-09-12T05:09:07.038" v="203" actId="478"/>
          <ac:spMkLst>
            <pc:docMk/>
            <pc:sldMk cId="3925863459" sldId="373"/>
            <ac:spMk id="23" creationId="{A38C5C5F-D3E3-4527-8D02-092FD1268BCB}"/>
          </ac:spMkLst>
        </pc:spChg>
        <pc:spChg chg="del">
          <ac:chgData name="然 陈" userId="c6e856d6-21b1-4e63-b589-765e1f5d643d" providerId="ADAL" clId="{1D2486BA-7916-409A-AF9D-40AA2641506E}" dt="2021-09-12T05:09:07.038" v="203" actId="478"/>
          <ac:spMkLst>
            <pc:docMk/>
            <pc:sldMk cId="3925863459" sldId="373"/>
            <ac:spMk id="24" creationId="{3779A2B2-3E4F-4A81-B15D-689CBB0B8118}"/>
          </ac:spMkLst>
        </pc:spChg>
        <pc:spChg chg="del">
          <ac:chgData name="然 陈" userId="c6e856d6-21b1-4e63-b589-765e1f5d643d" providerId="ADAL" clId="{1D2486BA-7916-409A-AF9D-40AA2641506E}" dt="2021-09-12T05:09:07.038" v="203" actId="478"/>
          <ac:spMkLst>
            <pc:docMk/>
            <pc:sldMk cId="3925863459" sldId="373"/>
            <ac:spMk id="25" creationId="{A4C0FE63-3088-48BA-AA6B-2E25A7E3B002}"/>
          </ac:spMkLst>
        </pc:spChg>
        <pc:spChg chg="add">
          <ac:chgData name="然 陈" userId="c6e856d6-21b1-4e63-b589-765e1f5d643d" providerId="ADAL" clId="{1D2486BA-7916-409A-AF9D-40AA2641506E}" dt="2021-09-12T05:09:07.843" v="204"/>
          <ac:spMkLst>
            <pc:docMk/>
            <pc:sldMk cId="3925863459" sldId="373"/>
            <ac:spMk id="28" creationId="{E9015CE2-ADBF-4228-A475-A553BC824814}"/>
          </ac:spMkLst>
        </pc:spChg>
        <pc:spChg chg="mod">
          <ac:chgData name="然 陈" userId="c6e856d6-21b1-4e63-b589-765e1f5d643d" providerId="ADAL" clId="{1D2486BA-7916-409A-AF9D-40AA2641506E}" dt="2021-09-12T05:10:27.734" v="217" actId="1035"/>
          <ac:spMkLst>
            <pc:docMk/>
            <pc:sldMk cId="3925863459" sldId="373"/>
            <ac:spMk id="30" creationId="{6B42CEA0-35F9-4A20-BB1F-E8BDD012EDF7}"/>
          </ac:spMkLst>
        </pc:spChg>
        <pc:spChg chg="del mod">
          <ac:chgData name="然 陈" userId="c6e856d6-21b1-4e63-b589-765e1f5d643d" providerId="ADAL" clId="{1D2486BA-7916-409A-AF9D-40AA2641506E}" dt="2021-09-12T05:10:14.342" v="211" actId="478"/>
          <ac:spMkLst>
            <pc:docMk/>
            <pc:sldMk cId="3925863459" sldId="373"/>
            <ac:spMk id="31" creationId="{7D1C8327-51CC-4A08-82D8-59936A2FDBF6}"/>
          </ac:spMkLst>
        </pc:spChg>
        <pc:spChg chg="add">
          <ac:chgData name="然 陈" userId="c6e856d6-21b1-4e63-b589-765e1f5d643d" providerId="ADAL" clId="{1D2486BA-7916-409A-AF9D-40AA2641506E}" dt="2021-09-12T05:09:07.843" v="204"/>
          <ac:spMkLst>
            <pc:docMk/>
            <pc:sldMk cId="3925863459" sldId="373"/>
            <ac:spMk id="33" creationId="{EFE1A496-4C50-45CD-8704-209D668DEADD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35" creationId="{96BC03DB-AA73-46A4-B255-AC69BD8BD7C3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36" creationId="{AA744942-3465-467E-8033-6AC9B8F03A5E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37" creationId="{D47E96FA-0976-49CC-B0FB-7DC881BD5E23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38" creationId="{4A3EB1D0-FBEB-480C-86FA-51E483B4199E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39" creationId="{7CE14246-893C-46D4-873E-5D483BF6218A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40" creationId="{E9EEFA3C-B1BB-407D-8608-1E9B8198DC25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41" creationId="{2BF8695D-27E8-4C7B-8138-84BC0D61BAEC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42" creationId="{E504FE1D-86B9-46CF-94DA-E1541CD3FDD6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43" creationId="{6EEC2C4E-7A6E-4AD6-BD1F-F6E4DB52379F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44" creationId="{FD70871C-5A94-4F74-873A-B27A45682CF9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45" creationId="{F80180BE-1FDE-49C7-A665-BE1009D37E02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46" creationId="{FEBB15F1-D7DE-4345-852A-618ED816FA6F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47" creationId="{AF82B736-D607-49AF-9C00-8D950F077853}"/>
          </ac:spMkLst>
        </pc:spChg>
        <pc:spChg chg="del mod">
          <ac:chgData name="然 陈" userId="c6e856d6-21b1-4e63-b589-765e1f5d643d" providerId="ADAL" clId="{1D2486BA-7916-409A-AF9D-40AA2641506E}" dt="2021-09-12T13:17:47.151" v="7416" actId="478"/>
          <ac:spMkLst>
            <pc:docMk/>
            <pc:sldMk cId="3925863459" sldId="373"/>
            <ac:spMk id="48" creationId="{1C30B736-7399-4757-B109-4027354CE1E2}"/>
          </ac:spMkLst>
        </pc:spChg>
        <pc:spChg chg="add">
          <ac:chgData name="然 陈" userId="c6e856d6-21b1-4e63-b589-765e1f5d643d" providerId="ADAL" clId="{1D2486BA-7916-409A-AF9D-40AA2641506E}" dt="2021-09-12T05:09:07.843" v="204"/>
          <ac:spMkLst>
            <pc:docMk/>
            <pc:sldMk cId="3925863459" sldId="373"/>
            <ac:spMk id="51" creationId="{DEA18544-3CFE-44D4-BB2B-C709CF0A2DBA}"/>
          </ac:spMkLst>
        </pc:spChg>
        <pc:spChg chg="add">
          <ac:chgData name="然 陈" userId="c6e856d6-21b1-4e63-b589-765e1f5d643d" providerId="ADAL" clId="{1D2486BA-7916-409A-AF9D-40AA2641506E}" dt="2021-09-12T05:09:07.843" v="204"/>
          <ac:spMkLst>
            <pc:docMk/>
            <pc:sldMk cId="3925863459" sldId="373"/>
            <ac:spMk id="52" creationId="{B2BBB190-9C59-4E2F-B3D0-1CEA87F49EFA}"/>
          </ac:spMkLst>
        </pc:spChg>
        <pc:spChg chg="add">
          <ac:chgData name="然 陈" userId="c6e856d6-21b1-4e63-b589-765e1f5d643d" providerId="ADAL" clId="{1D2486BA-7916-409A-AF9D-40AA2641506E}" dt="2021-09-12T05:09:21.658" v="206"/>
          <ac:spMkLst>
            <pc:docMk/>
            <pc:sldMk cId="3925863459" sldId="373"/>
            <ac:spMk id="53" creationId="{59E2338A-C90D-4C95-8654-2B183D32F1DA}"/>
          </ac:spMkLst>
        </pc:spChg>
        <pc:spChg chg="add">
          <ac:chgData name="然 陈" userId="c6e856d6-21b1-4e63-b589-765e1f5d643d" providerId="ADAL" clId="{1D2486BA-7916-409A-AF9D-40AA2641506E}" dt="2021-09-12T05:09:21.658" v="206"/>
          <ac:spMkLst>
            <pc:docMk/>
            <pc:sldMk cId="3925863459" sldId="373"/>
            <ac:spMk id="54" creationId="{EA76A180-0FF5-477D-AA24-150ACD46C41D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58" creationId="{AFAED5B9-DC3A-4C4B-843F-B9B809731A3D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59" creationId="{58098B3E-24CF-48D4-8A87-69C0EC885A3C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60" creationId="{D8279F68-F82D-4057-8481-E70E8B165B06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61" creationId="{ED7CB721-318A-496F-A989-1735BB0B85F7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62" creationId="{6AEC9309-9DC6-48D6-8672-9A5FD795BA6A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63" creationId="{79298493-C3D1-4DC4-8469-1B0CC131055C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64" creationId="{F6EC26E1-24F0-44CF-9743-03EC5DB0C13F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65" creationId="{DD105C30-D8C6-4460-884F-57D8C16027A8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66" creationId="{D92E06D6-1175-4DBE-B42C-08868ACE7769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67" creationId="{59E22B05-3039-4B90-B27E-6CB9A7006849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68" creationId="{AE172C00-054E-4DA9-AB7C-19AA7C7384BB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69" creationId="{9F14C342-260B-4D57-A573-057D7ECAF05E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70" creationId="{1D6EF6E6-E5E2-49D9-A4A9-9DFAD22E3B52}"/>
          </ac:spMkLst>
        </pc:spChg>
        <pc:spChg chg="add">
          <ac:chgData name="然 陈" userId="c6e856d6-21b1-4e63-b589-765e1f5d643d" providerId="ADAL" clId="{1D2486BA-7916-409A-AF9D-40AA2641506E}" dt="2021-09-12T13:17:48.245" v="7417"/>
          <ac:spMkLst>
            <pc:docMk/>
            <pc:sldMk cId="3925863459" sldId="373"/>
            <ac:spMk id="71" creationId="{CF089EB0-9DCA-4ECA-9CAE-A178EC109E2B}"/>
          </ac:spMkLst>
        </pc:spChg>
        <pc:picChg chg="del mod">
          <ac:chgData name="然 陈" userId="c6e856d6-21b1-4e63-b589-765e1f5d643d" providerId="ADAL" clId="{1D2486BA-7916-409A-AF9D-40AA2641506E}" dt="2021-09-12T13:17:47.151" v="7416" actId="478"/>
          <ac:picMkLst>
            <pc:docMk/>
            <pc:sldMk cId="3925863459" sldId="373"/>
            <ac:picMk id="27" creationId="{96B8F5B4-253D-4C00-9257-481A373885D2}"/>
          </ac:picMkLst>
        </pc:picChg>
        <pc:picChg chg="del">
          <ac:chgData name="然 陈" userId="c6e856d6-21b1-4e63-b589-765e1f5d643d" providerId="ADAL" clId="{1D2486BA-7916-409A-AF9D-40AA2641506E}" dt="2021-09-12T05:09:20.570" v="205" actId="478"/>
          <ac:picMkLst>
            <pc:docMk/>
            <pc:sldMk cId="3925863459" sldId="373"/>
            <ac:picMk id="32" creationId="{C6639EBF-C37B-4069-9362-25E42E4F676A}"/>
          </ac:picMkLst>
        </pc:picChg>
        <pc:picChg chg="del mod">
          <ac:chgData name="然 陈" userId="c6e856d6-21b1-4e63-b589-765e1f5d643d" providerId="ADAL" clId="{1D2486BA-7916-409A-AF9D-40AA2641506E}" dt="2021-09-12T13:17:47.151" v="7416" actId="478"/>
          <ac:picMkLst>
            <pc:docMk/>
            <pc:sldMk cId="3925863459" sldId="373"/>
            <ac:picMk id="34" creationId="{70ABE888-406E-45E8-9FD5-B0D04D9F9752}"/>
          </ac:picMkLst>
        </pc:picChg>
        <pc:picChg chg="add">
          <ac:chgData name="然 陈" userId="c6e856d6-21b1-4e63-b589-765e1f5d643d" providerId="ADAL" clId="{1D2486BA-7916-409A-AF9D-40AA2641506E}" dt="2021-09-12T05:09:21.658" v="206"/>
          <ac:picMkLst>
            <pc:docMk/>
            <pc:sldMk cId="3925863459" sldId="373"/>
            <ac:picMk id="55" creationId="{82487464-381F-49FF-95A5-CA8C81AE1EB2}"/>
          </ac:picMkLst>
        </pc:picChg>
        <pc:picChg chg="add">
          <ac:chgData name="然 陈" userId="c6e856d6-21b1-4e63-b589-765e1f5d643d" providerId="ADAL" clId="{1D2486BA-7916-409A-AF9D-40AA2641506E}" dt="2021-09-12T13:17:48.245" v="7417"/>
          <ac:picMkLst>
            <pc:docMk/>
            <pc:sldMk cId="3925863459" sldId="373"/>
            <ac:picMk id="56" creationId="{E366621B-4B8F-45AA-9E1A-CE9F80E7DFB8}"/>
          </ac:picMkLst>
        </pc:picChg>
        <pc:picChg chg="add">
          <ac:chgData name="然 陈" userId="c6e856d6-21b1-4e63-b589-765e1f5d643d" providerId="ADAL" clId="{1D2486BA-7916-409A-AF9D-40AA2641506E}" dt="2021-09-12T13:17:48.245" v="7417"/>
          <ac:picMkLst>
            <pc:docMk/>
            <pc:sldMk cId="3925863459" sldId="373"/>
            <ac:picMk id="57" creationId="{3CA1394E-1425-403D-BA28-6AA64C131B58}"/>
          </ac:picMkLst>
        </pc:picChg>
        <pc:cxnChg chg="del mod">
          <ac:chgData name="然 陈" userId="c6e856d6-21b1-4e63-b589-765e1f5d643d" providerId="ADAL" clId="{1D2486BA-7916-409A-AF9D-40AA2641506E}" dt="2021-09-12T13:16:49.667" v="7407" actId="478"/>
          <ac:cxnSpMkLst>
            <pc:docMk/>
            <pc:sldMk cId="3925863459" sldId="373"/>
            <ac:cxnSpMk id="29" creationId="{4422A5CC-99AF-4CA9-8FF6-FDAA10680DE7}"/>
          </ac:cxnSpMkLst>
        </pc:cxnChg>
        <pc:cxnChg chg="add del">
          <ac:chgData name="然 陈" userId="c6e856d6-21b1-4e63-b589-765e1f5d643d" providerId="ADAL" clId="{1D2486BA-7916-409A-AF9D-40AA2641506E}" dt="2021-09-12T13:17:47.151" v="7416" actId="478"/>
          <ac:cxnSpMkLst>
            <pc:docMk/>
            <pc:sldMk cId="3925863459" sldId="373"/>
            <ac:cxnSpMk id="31" creationId="{FE46565F-DBA2-40E7-A234-3F3261D5AEA5}"/>
          </ac:cxnSpMkLst>
        </pc:cxnChg>
        <pc:cxnChg chg="add del">
          <ac:chgData name="然 陈" userId="c6e856d6-21b1-4e63-b589-765e1f5d643d" providerId="ADAL" clId="{1D2486BA-7916-409A-AF9D-40AA2641506E}" dt="2021-09-12T13:17:47.151" v="7416" actId="478"/>
          <ac:cxnSpMkLst>
            <pc:docMk/>
            <pc:sldMk cId="3925863459" sldId="373"/>
            <ac:cxnSpMk id="32" creationId="{986D2CF2-9557-4389-99CF-DCF49C441F41}"/>
          </ac:cxnSpMkLst>
        </pc:cxnChg>
        <pc:cxnChg chg="del mod">
          <ac:chgData name="然 陈" userId="c6e856d6-21b1-4e63-b589-765e1f5d643d" providerId="ADAL" clId="{1D2486BA-7916-409A-AF9D-40AA2641506E}" dt="2021-09-12T13:17:47.151" v="7416" actId="478"/>
          <ac:cxnSpMkLst>
            <pc:docMk/>
            <pc:sldMk cId="3925863459" sldId="373"/>
            <ac:cxnSpMk id="49" creationId="{20ECFB28-C8F6-469F-A914-CF694A3CEC1A}"/>
          </ac:cxnSpMkLst>
        </pc:cxnChg>
        <pc:cxnChg chg="del mod">
          <ac:chgData name="然 陈" userId="c6e856d6-21b1-4e63-b589-765e1f5d643d" providerId="ADAL" clId="{1D2486BA-7916-409A-AF9D-40AA2641506E}" dt="2021-09-12T13:16:49.667" v="7407" actId="478"/>
          <ac:cxnSpMkLst>
            <pc:docMk/>
            <pc:sldMk cId="3925863459" sldId="373"/>
            <ac:cxnSpMk id="50" creationId="{CA73CA24-55A2-4C70-AE02-913EF6922C7C}"/>
          </ac:cxnSpMkLst>
        </pc:cxnChg>
        <pc:cxnChg chg="add">
          <ac:chgData name="然 陈" userId="c6e856d6-21b1-4e63-b589-765e1f5d643d" providerId="ADAL" clId="{1D2486BA-7916-409A-AF9D-40AA2641506E}" dt="2021-09-12T13:17:48.245" v="7417"/>
          <ac:cxnSpMkLst>
            <pc:docMk/>
            <pc:sldMk cId="3925863459" sldId="373"/>
            <ac:cxnSpMk id="72" creationId="{4D1EC1A8-27FA-4B48-9FCF-99E6A793E96D}"/>
          </ac:cxnSpMkLst>
        </pc:cxnChg>
        <pc:cxnChg chg="add">
          <ac:chgData name="然 陈" userId="c6e856d6-21b1-4e63-b589-765e1f5d643d" providerId="ADAL" clId="{1D2486BA-7916-409A-AF9D-40AA2641506E}" dt="2021-09-12T13:17:48.245" v="7417"/>
          <ac:cxnSpMkLst>
            <pc:docMk/>
            <pc:sldMk cId="3925863459" sldId="373"/>
            <ac:cxnSpMk id="73" creationId="{80197301-50F8-4C9D-86A4-E04ABCE18EDA}"/>
          </ac:cxnSpMkLst>
        </pc:cxnChg>
        <pc:cxnChg chg="add">
          <ac:chgData name="然 陈" userId="c6e856d6-21b1-4e63-b589-765e1f5d643d" providerId="ADAL" clId="{1D2486BA-7916-409A-AF9D-40AA2641506E}" dt="2021-09-12T13:17:48.245" v="7417"/>
          <ac:cxnSpMkLst>
            <pc:docMk/>
            <pc:sldMk cId="3925863459" sldId="373"/>
            <ac:cxnSpMk id="74" creationId="{8C5A5FBC-5B8F-4292-860C-03CFD1B4A737}"/>
          </ac:cxnSpMkLst>
        </pc:cxnChg>
      </pc:sldChg>
      <pc:sldChg chg="add del">
        <pc:chgData name="然 陈" userId="c6e856d6-21b1-4e63-b589-765e1f5d643d" providerId="ADAL" clId="{1D2486BA-7916-409A-AF9D-40AA2641506E}" dt="2021-09-12T05:14:56.706" v="244" actId="2696"/>
        <pc:sldMkLst>
          <pc:docMk/>
          <pc:sldMk cId="1081414012" sldId="374"/>
        </pc:sldMkLst>
      </pc:sldChg>
      <pc:sldChg chg="addSp delSp modSp ord delAnim modNotesTx">
        <pc:chgData name="然 陈" userId="c6e856d6-21b1-4e63-b589-765e1f5d643d" providerId="ADAL" clId="{1D2486BA-7916-409A-AF9D-40AA2641506E}" dt="2021-09-12T11:17:56.698" v="6443" actId="478"/>
        <pc:sldMkLst>
          <pc:docMk/>
          <pc:sldMk cId="1737714423" sldId="375"/>
        </pc:sldMkLst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47" creationId="{F2C96CE5-76E3-499E-9372-7D8B2AFA45A1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49" creationId="{A292B85D-17FA-440F-BA74-8CB23F10B237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50" creationId="{D7CE26E7-B535-4FFC-A4F7-20679DCD66AD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51" creationId="{29F61680-F3F3-49AE-AA9B-7E2A6D2F2B9F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52" creationId="{433FF67D-0724-4814-AD3E-7C08E2382708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53" creationId="{AFED7693-578E-4C89-9E38-FCDC0BC17DC2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54" creationId="{6A83FFCA-DBBB-4C69-B8D5-227028FB5AB8}"/>
          </ac:spMkLst>
        </pc:spChg>
        <pc:spChg chg="del">
          <ac:chgData name="然 陈" userId="c6e856d6-21b1-4e63-b589-765e1f5d643d" providerId="ADAL" clId="{1D2486BA-7916-409A-AF9D-40AA2641506E}" dt="2021-09-12T11:04:38.771" v="5789" actId="478"/>
          <ac:spMkLst>
            <pc:docMk/>
            <pc:sldMk cId="1737714423" sldId="375"/>
            <ac:spMk id="55" creationId="{B075CDBA-FACA-4BBE-94B1-67675D046601}"/>
          </ac:spMkLst>
        </pc:spChg>
        <pc:spChg chg="del">
          <ac:chgData name="然 陈" userId="c6e856d6-21b1-4e63-b589-765e1f5d643d" providerId="ADAL" clId="{1D2486BA-7916-409A-AF9D-40AA2641506E}" dt="2021-09-12T11:04:47.066" v="5794" actId="478"/>
          <ac:spMkLst>
            <pc:docMk/>
            <pc:sldMk cId="1737714423" sldId="375"/>
            <ac:spMk id="57" creationId="{0A218E83-2198-4970-A371-39BE9367D2E3}"/>
          </ac:spMkLst>
        </pc:spChg>
        <pc:spChg chg="del">
          <ac:chgData name="然 陈" userId="c6e856d6-21b1-4e63-b589-765e1f5d643d" providerId="ADAL" clId="{1D2486BA-7916-409A-AF9D-40AA2641506E}" dt="2021-09-12T11:04:59.451" v="5798" actId="478"/>
          <ac:spMkLst>
            <pc:docMk/>
            <pc:sldMk cId="1737714423" sldId="375"/>
            <ac:spMk id="76" creationId="{0A1BF672-14A2-4002-895B-C4A17A81C512}"/>
          </ac:spMkLst>
        </pc:spChg>
        <pc:spChg chg="del">
          <ac:chgData name="然 陈" userId="c6e856d6-21b1-4e63-b589-765e1f5d643d" providerId="ADAL" clId="{1D2486BA-7916-409A-AF9D-40AA2641506E}" dt="2021-09-12T11:04:48.417" v="5795" actId="478"/>
          <ac:spMkLst>
            <pc:docMk/>
            <pc:sldMk cId="1737714423" sldId="375"/>
            <ac:spMk id="77" creationId="{B73FA38F-F11D-4042-A68A-C0F9C841F3B1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78" creationId="{139EBE34-B91C-4149-9206-4E32551F606B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79" creationId="{651667A2-D8E2-4456-A02C-498DDD0A785C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80" creationId="{9288E6B9-6777-4288-95FB-97D06FCFB6F1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81" creationId="{C5F727E7-3A9F-4B19-B5BA-84CB01E6CADD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82" creationId="{1510D40D-3FE4-43B5-8E26-840A548CB1AA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83" creationId="{DF175D38-7F56-4457-A51A-EAB489D6782B}"/>
          </ac:spMkLst>
        </pc:spChg>
        <pc:spChg chg="mod">
          <ac:chgData name="然 陈" userId="c6e856d6-21b1-4e63-b589-765e1f5d643d" providerId="ADAL" clId="{1D2486BA-7916-409A-AF9D-40AA2641506E}" dt="2021-09-12T11:05:18.171" v="5816" actId="1035"/>
          <ac:spMkLst>
            <pc:docMk/>
            <pc:sldMk cId="1737714423" sldId="375"/>
            <ac:spMk id="84" creationId="{10384C3F-CB44-483D-8AB0-37700974B230}"/>
          </ac:spMkLst>
        </pc:spChg>
        <pc:spChg chg="del">
          <ac:chgData name="然 陈" userId="c6e856d6-21b1-4e63-b589-765e1f5d643d" providerId="ADAL" clId="{1D2486BA-7916-409A-AF9D-40AA2641506E}" dt="2021-09-12T11:04:39.695" v="5790" actId="478"/>
          <ac:spMkLst>
            <pc:docMk/>
            <pc:sldMk cId="1737714423" sldId="375"/>
            <ac:spMk id="85" creationId="{0A282E84-532C-4CAA-BA03-8D9E459199B1}"/>
          </ac:spMkLst>
        </pc:spChg>
        <pc:spChg chg="del">
          <ac:chgData name="然 陈" userId="c6e856d6-21b1-4e63-b589-765e1f5d643d" providerId="ADAL" clId="{1D2486BA-7916-409A-AF9D-40AA2641506E}" dt="2021-09-12T11:04:43.267" v="5792" actId="478"/>
          <ac:spMkLst>
            <pc:docMk/>
            <pc:sldMk cId="1737714423" sldId="375"/>
            <ac:spMk id="87" creationId="{BD6770D1-5E70-4143-999B-88BCA9620B28}"/>
          </ac:spMkLst>
        </pc:spChg>
        <pc:spChg chg="del">
          <ac:chgData name="然 陈" userId="c6e856d6-21b1-4e63-b589-765e1f5d643d" providerId="ADAL" clId="{1D2486BA-7916-409A-AF9D-40AA2641506E}" dt="2021-09-12T11:04:53.907" v="5796" actId="478"/>
          <ac:spMkLst>
            <pc:docMk/>
            <pc:sldMk cId="1737714423" sldId="375"/>
            <ac:spMk id="90" creationId="{876E13FB-E98D-4179-BB37-0F72F4CAA50E}"/>
          </ac:spMkLst>
        </pc:spChg>
        <pc:spChg chg="del">
          <ac:chgData name="然 陈" userId="c6e856d6-21b1-4e63-b589-765e1f5d643d" providerId="ADAL" clId="{1D2486BA-7916-409A-AF9D-40AA2641506E}" dt="2021-09-12T11:04:58.468" v="5797" actId="478"/>
          <ac:spMkLst>
            <pc:docMk/>
            <pc:sldMk cId="1737714423" sldId="375"/>
            <ac:spMk id="91" creationId="{A2EA2487-0C28-4BD4-B477-08556968A2AF}"/>
          </ac:spMkLst>
        </pc:spChg>
        <pc:spChg chg="del">
          <ac:chgData name="然 陈" userId="c6e856d6-21b1-4e63-b589-765e1f5d643d" providerId="ADAL" clId="{1D2486BA-7916-409A-AF9D-40AA2641506E}" dt="2021-09-12T11:05:00.999" v="5799" actId="478"/>
          <ac:spMkLst>
            <pc:docMk/>
            <pc:sldMk cId="1737714423" sldId="375"/>
            <ac:spMk id="93" creationId="{850EB269-8FE6-4433-BFA2-EDAF879BDFCA}"/>
          </ac:spMkLst>
        </pc:spChg>
        <pc:grpChg chg="add del mod">
          <ac:chgData name="然 陈" userId="c6e856d6-21b1-4e63-b589-765e1f5d643d" providerId="ADAL" clId="{1D2486BA-7916-409A-AF9D-40AA2641506E}" dt="2021-09-12T11:17:56.698" v="6443" actId="478"/>
          <ac:grpSpMkLst>
            <pc:docMk/>
            <pc:sldMk cId="1737714423" sldId="375"/>
            <ac:grpSpMk id="48" creationId="{FD59BEC9-79D9-42B6-A8F5-1882911E3FBF}"/>
          </ac:grpSpMkLst>
        </pc:grpChg>
        <pc:picChg chg="mod">
          <ac:chgData name="然 陈" userId="c6e856d6-21b1-4e63-b589-765e1f5d643d" providerId="ADAL" clId="{1D2486BA-7916-409A-AF9D-40AA2641506E}" dt="2021-09-12T11:05:18.171" v="5816" actId="1035"/>
          <ac:picMkLst>
            <pc:docMk/>
            <pc:sldMk cId="1737714423" sldId="375"/>
            <ac:picMk id="46" creationId="{9A2CE89B-62AF-4FB3-96DF-594EEDE51EFA}"/>
          </ac:picMkLst>
        </pc:picChg>
        <pc:picChg chg="del">
          <ac:chgData name="然 陈" userId="c6e856d6-21b1-4e63-b589-765e1f5d643d" providerId="ADAL" clId="{1D2486BA-7916-409A-AF9D-40AA2641506E}" dt="2021-09-12T11:04:45.936" v="5793" actId="478"/>
          <ac:picMkLst>
            <pc:docMk/>
            <pc:sldMk cId="1737714423" sldId="375"/>
            <ac:picMk id="56" creationId="{817DFAB6-7A41-44FA-8178-97EDF4E36405}"/>
          </ac:picMkLst>
        </pc:picChg>
        <pc:picChg chg="del">
          <ac:chgData name="然 陈" userId="c6e856d6-21b1-4e63-b589-765e1f5d643d" providerId="ADAL" clId="{1D2486BA-7916-409A-AF9D-40AA2641506E}" dt="2021-09-12T11:04:41.901" v="5791" actId="478"/>
          <ac:picMkLst>
            <pc:docMk/>
            <pc:sldMk cId="1737714423" sldId="375"/>
            <ac:picMk id="86" creationId="{9E768B39-BA9B-41AA-B167-5A77A723FEAD}"/>
          </ac:picMkLst>
        </pc:picChg>
        <pc:picChg chg="mod">
          <ac:chgData name="然 陈" userId="c6e856d6-21b1-4e63-b589-765e1f5d643d" providerId="ADAL" clId="{1D2486BA-7916-409A-AF9D-40AA2641506E}" dt="2021-09-12T11:05:18.171" v="5816" actId="1035"/>
          <ac:picMkLst>
            <pc:docMk/>
            <pc:sldMk cId="1737714423" sldId="375"/>
            <ac:picMk id="92" creationId="{F3DB65FE-6FC0-435C-8E12-BA653786696B}"/>
          </ac:picMkLst>
        </pc:picChg>
        <pc:cxnChg chg="del">
          <ac:chgData name="然 陈" userId="c6e856d6-21b1-4e63-b589-765e1f5d643d" providerId="ADAL" clId="{1D2486BA-7916-409A-AF9D-40AA2641506E}" dt="2021-09-12T11:04:45.936" v="5793" actId="478"/>
          <ac:cxnSpMkLst>
            <pc:docMk/>
            <pc:sldMk cId="1737714423" sldId="375"/>
            <ac:cxnSpMk id="58" creationId="{860A6746-8E63-4AEE-AB9F-4A860D759F67}"/>
          </ac:cxnSpMkLst>
        </pc:cxnChg>
        <pc:cxnChg chg="del">
          <ac:chgData name="然 陈" userId="c6e856d6-21b1-4e63-b589-765e1f5d643d" providerId="ADAL" clId="{1D2486BA-7916-409A-AF9D-40AA2641506E}" dt="2021-09-12T11:04:45.936" v="5793" actId="478"/>
          <ac:cxnSpMkLst>
            <pc:docMk/>
            <pc:sldMk cId="1737714423" sldId="375"/>
            <ac:cxnSpMk id="75" creationId="{E9977BA6-1F0F-4095-89CA-823E13883529}"/>
          </ac:cxnSpMkLst>
        </pc:cxnChg>
        <pc:cxnChg chg="del">
          <ac:chgData name="然 陈" userId="c6e856d6-21b1-4e63-b589-765e1f5d643d" providerId="ADAL" clId="{1D2486BA-7916-409A-AF9D-40AA2641506E}" dt="2021-09-12T11:04:41.901" v="5791" actId="478"/>
          <ac:cxnSpMkLst>
            <pc:docMk/>
            <pc:sldMk cId="1737714423" sldId="375"/>
            <ac:cxnSpMk id="88" creationId="{141C5637-C03B-42E5-8E89-16A823D47068}"/>
          </ac:cxnSpMkLst>
        </pc:cxnChg>
        <pc:cxnChg chg="del">
          <ac:chgData name="然 陈" userId="c6e856d6-21b1-4e63-b589-765e1f5d643d" providerId="ADAL" clId="{1D2486BA-7916-409A-AF9D-40AA2641506E}" dt="2021-09-12T11:04:41.901" v="5791" actId="478"/>
          <ac:cxnSpMkLst>
            <pc:docMk/>
            <pc:sldMk cId="1737714423" sldId="375"/>
            <ac:cxnSpMk id="89" creationId="{BFD200E3-0C4E-41D8-961A-C3F5F6F0F162}"/>
          </ac:cxnSpMkLst>
        </pc:cxnChg>
      </pc:sldChg>
      <pc:sldChg chg="ord modNotesTx">
        <pc:chgData name="然 陈" userId="c6e856d6-21b1-4e63-b589-765e1f5d643d" providerId="ADAL" clId="{1D2486BA-7916-409A-AF9D-40AA2641506E}" dt="2021-09-12T11:12:35.318" v="6269" actId="5793"/>
        <pc:sldMkLst>
          <pc:docMk/>
          <pc:sldMk cId="1181730527" sldId="376"/>
        </pc:sldMkLst>
      </pc:sldChg>
      <pc:sldChg chg="ord modAnim modNotesTx">
        <pc:chgData name="然 陈" userId="c6e856d6-21b1-4e63-b589-765e1f5d643d" providerId="ADAL" clId="{1D2486BA-7916-409A-AF9D-40AA2641506E}" dt="2021-09-12T11:14:12.396" v="6356" actId="20577"/>
        <pc:sldMkLst>
          <pc:docMk/>
          <pc:sldMk cId="2398828820" sldId="377"/>
        </pc:sldMkLst>
      </pc:sldChg>
      <pc:sldChg chg="ord modNotesTx">
        <pc:chgData name="然 陈" userId="c6e856d6-21b1-4e63-b589-765e1f5d643d" providerId="ADAL" clId="{1D2486BA-7916-409A-AF9D-40AA2641506E}" dt="2021-09-12T11:16:59.556" v="6440" actId="20577"/>
        <pc:sldMkLst>
          <pc:docMk/>
          <pc:sldMk cId="2896555907" sldId="378"/>
        </pc:sldMkLst>
      </pc:sldChg>
      <pc:sldChg chg="ord modNotesTx">
        <pc:chgData name="然 陈" userId="c6e856d6-21b1-4e63-b589-765e1f5d643d" providerId="ADAL" clId="{1D2486BA-7916-409A-AF9D-40AA2641506E}" dt="2021-09-12T11:29:16.877" v="7145" actId="313"/>
        <pc:sldMkLst>
          <pc:docMk/>
          <pc:sldMk cId="2442329580" sldId="379"/>
        </pc:sldMkLst>
      </pc:sldChg>
      <pc:sldChg chg="addSp modSp ord modAnim modNotesTx">
        <pc:chgData name="然 陈" userId="c6e856d6-21b1-4e63-b589-765e1f5d643d" providerId="ADAL" clId="{1D2486BA-7916-409A-AF9D-40AA2641506E}" dt="2021-09-12T11:20:21.032" v="6500" actId="20577"/>
        <pc:sldMkLst>
          <pc:docMk/>
          <pc:sldMk cId="953904904" sldId="380"/>
        </pc:sldMkLst>
        <pc:spChg chg="mod">
          <ac:chgData name="然 陈" userId="c6e856d6-21b1-4e63-b589-765e1f5d643d" providerId="ADAL" clId="{1D2486BA-7916-409A-AF9D-40AA2641506E}" dt="2021-09-12T11:18:18.885" v="6445" actId="113"/>
          <ac:spMkLst>
            <pc:docMk/>
            <pc:sldMk cId="953904904" sldId="380"/>
            <ac:spMk id="26" creationId="{8A1E2D72-493F-46C2-9556-055B1CC3B7DB}"/>
          </ac:spMkLst>
        </pc:spChg>
        <pc:spChg chg="add mod">
          <ac:chgData name="然 陈" userId="c6e856d6-21b1-4e63-b589-765e1f5d643d" providerId="ADAL" clId="{1D2486BA-7916-409A-AF9D-40AA2641506E}" dt="2021-09-12T11:18:39.698" v="6448" actId="14100"/>
          <ac:spMkLst>
            <pc:docMk/>
            <pc:sldMk cId="953904904" sldId="380"/>
            <ac:spMk id="55" creationId="{786051D3-5C34-40AA-BF75-224B0E7B0BB7}"/>
          </ac:spMkLst>
        </pc:spChg>
        <pc:spChg chg="add mod">
          <ac:chgData name="然 陈" userId="c6e856d6-21b1-4e63-b589-765e1f5d643d" providerId="ADAL" clId="{1D2486BA-7916-409A-AF9D-40AA2641506E}" dt="2021-09-12T11:18:46.723" v="6451" actId="14100"/>
          <ac:spMkLst>
            <pc:docMk/>
            <pc:sldMk cId="953904904" sldId="380"/>
            <ac:spMk id="56" creationId="{17950EE2-99A9-42A5-B0B7-FDFCD986B3E3}"/>
          </ac:spMkLst>
        </pc:spChg>
        <pc:spChg chg="add mod">
          <ac:chgData name="然 陈" userId="c6e856d6-21b1-4e63-b589-765e1f5d643d" providerId="ADAL" clId="{1D2486BA-7916-409A-AF9D-40AA2641506E}" dt="2021-09-12T11:18:51.765" v="6454" actId="14100"/>
          <ac:spMkLst>
            <pc:docMk/>
            <pc:sldMk cId="953904904" sldId="380"/>
            <ac:spMk id="57" creationId="{22DF87BE-7156-4940-AA24-DB4745C172EA}"/>
          </ac:spMkLst>
        </pc:spChg>
        <pc:spChg chg="add mod">
          <ac:chgData name="然 陈" userId="c6e856d6-21b1-4e63-b589-765e1f5d643d" providerId="ADAL" clId="{1D2486BA-7916-409A-AF9D-40AA2641506E}" dt="2021-09-12T11:19:00.007" v="6458" actId="1076"/>
          <ac:spMkLst>
            <pc:docMk/>
            <pc:sldMk cId="953904904" sldId="380"/>
            <ac:spMk id="58" creationId="{C0B88D5F-C15E-4AAA-9BF1-33852D624724}"/>
          </ac:spMkLst>
        </pc:spChg>
      </pc:sldChg>
      <pc:sldChg chg="addSp modSp ord modAnim modNotesTx">
        <pc:chgData name="然 陈" userId="c6e856d6-21b1-4e63-b589-765e1f5d643d" providerId="ADAL" clId="{1D2486BA-7916-409A-AF9D-40AA2641506E}" dt="2021-09-12T11:34:53.670" v="7294" actId="14100"/>
        <pc:sldMkLst>
          <pc:docMk/>
          <pc:sldMk cId="3127229289" sldId="381"/>
        </pc:sldMkLst>
        <pc:spChg chg="add mod">
          <ac:chgData name="然 陈" userId="c6e856d6-21b1-4e63-b589-765e1f5d643d" providerId="ADAL" clId="{1D2486BA-7916-409A-AF9D-40AA2641506E}" dt="2021-09-12T11:33:30.639" v="7278" actId="14100"/>
          <ac:spMkLst>
            <pc:docMk/>
            <pc:sldMk cId="3127229289" sldId="381"/>
            <ac:spMk id="58" creationId="{954E51BC-AAF4-4EB7-829A-84F65D5500B5}"/>
          </ac:spMkLst>
        </pc:spChg>
        <pc:spChg chg="add mod">
          <ac:chgData name="然 陈" userId="c6e856d6-21b1-4e63-b589-765e1f5d643d" providerId="ADAL" clId="{1D2486BA-7916-409A-AF9D-40AA2641506E}" dt="2021-09-12T11:34:53.670" v="7294" actId="14100"/>
          <ac:spMkLst>
            <pc:docMk/>
            <pc:sldMk cId="3127229289" sldId="381"/>
            <ac:spMk id="62" creationId="{ECA5F636-6AE9-4605-8B1F-D3ADA4A59549}"/>
          </ac:spMkLst>
        </pc:spChg>
        <pc:cxnChg chg="add">
          <ac:chgData name="然 陈" userId="c6e856d6-21b1-4e63-b589-765e1f5d643d" providerId="ADAL" clId="{1D2486BA-7916-409A-AF9D-40AA2641506E}" dt="2021-09-12T11:32:07.769" v="7268"/>
          <ac:cxnSpMkLst>
            <pc:docMk/>
            <pc:sldMk cId="3127229289" sldId="381"/>
            <ac:cxnSpMk id="57" creationId="{4ADAC02A-1974-4DA8-8BA8-15D2B00A1F27}"/>
          </ac:cxnSpMkLst>
        </pc:cxnChg>
      </pc:sldChg>
      <pc:sldChg chg="delSp modSp ord modTransition modAnim modNotesTx">
        <pc:chgData name="然 陈" userId="c6e856d6-21b1-4e63-b589-765e1f5d643d" providerId="ADAL" clId="{1D2486BA-7916-409A-AF9D-40AA2641506E}" dt="2021-09-12T11:42:58.372" v="7365" actId="1076"/>
        <pc:sldMkLst>
          <pc:docMk/>
          <pc:sldMk cId="3734855130" sldId="382"/>
        </pc:sldMkLst>
        <pc:spChg chg="del">
          <ac:chgData name="然 陈" userId="c6e856d6-21b1-4e63-b589-765e1f5d643d" providerId="ADAL" clId="{1D2486BA-7916-409A-AF9D-40AA2641506E}" dt="2021-09-12T11:37:07.455" v="7310" actId="478"/>
          <ac:spMkLst>
            <pc:docMk/>
            <pc:sldMk cId="3734855130" sldId="382"/>
            <ac:spMk id="25" creationId="{7F99B9BC-E035-4D7B-80BB-F30A33FA444B}"/>
          </ac:spMkLst>
        </pc:spChg>
        <pc:spChg chg="del">
          <ac:chgData name="然 陈" userId="c6e856d6-21b1-4e63-b589-765e1f5d643d" providerId="ADAL" clId="{1D2486BA-7916-409A-AF9D-40AA2641506E}" dt="2021-09-12T11:37:07.455" v="7310" actId="478"/>
          <ac:spMkLst>
            <pc:docMk/>
            <pc:sldMk cId="3734855130" sldId="382"/>
            <ac:spMk id="26" creationId="{8A1E2D72-493F-46C2-9556-055B1CC3B7DB}"/>
          </ac:spMkLst>
        </pc:spChg>
        <pc:spChg chg="del">
          <ac:chgData name="然 陈" userId="c6e856d6-21b1-4e63-b589-765e1f5d643d" providerId="ADAL" clId="{1D2486BA-7916-409A-AF9D-40AA2641506E}" dt="2021-09-12T11:37:07.455" v="7310" actId="478"/>
          <ac:spMkLst>
            <pc:docMk/>
            <pc:sldMk cId="3734855130" sldId="382"/>
            <ac:spMk id="27" creationId="{4594AF80-DDC5-47C3-B37F-0380E07D2518}"/>
          </ac:spMkLst>
        </pc:spChg>
        <pc:spChg chg="del">
          <ac:chgData name="然 陈" userId="c6e856d6-21b1-4e63-b589-765e1f5d643d" providerId="ADAL" clId="{1D2486BA-7916-409A-AF9D-40AA2641506E}" dt="2021-09-12T11:37:07.455" v="7310" actId="478"/>
          <ac:spMkLst>
            <pc:docMk/>
            <pc:sldMk cId="3734855130" sldId="382"/>
            <ac:spMk id="38" creationId="{6E346E92-07AE-4E2F-9777-3DD8A49395FB}"/>
          </ac:spMkLst>
        </pc:spChg>
        <pc:spChg chg="del">
          <ac:chgData name="然 陈" userId="c6e856d6-21b1-4e63-b589-765e1f5d643d" providerId="ADAL" clId="{1D2486BA-7916-409A-AF9D-40AA2641506E}" dt="2021-09-12T11:37:07.455" v="7310" actId="478"/>
          <ac:spMkLst>
            <pc:docMk/>
            <pc:sldMk cId="3734855130" sldId="382"/>
            <ac:spMk id="39" creationId="{EFDE7428-EE30-484D-AF8F-F328E50BD51C}"/>
          </ac:spMkLst>
        </pc:spChg>
        <pc:spChg chg="del">
          <ac:chgData name="然 陈" userId="c6e856d6-21b1-4e63-b589-765e1f5d643d" providerId="ADAL" clId="{1D2486BA-7916-409A-AF9D-40AA2641506E}" dt="2021-09-12T11:37:07.455" v="7310" actId="478"/>
          <ac:spMkLst>
            <pc:docMk/>
            <pc:sldMk cId="3734855130" sldId="382"/>
            <ac:spMk id="40" creationId="{7A124025-6A6C-4FB9-8D2D-472B6CD45C87}"/>
          </ac:spMkLst>
        </pc:spChg>
        <pc:spChg chg="del">
          <ac:chgData name="然 陈" userId="c6e856d6-21b1-4e63-b589-765e1f5d643d" providerId="ADAL" clId="{1D2486BA-7916-409A-AF9D-40AA2641506E}" dt="2021-09-12T11:37:07.455" v="7310" actId="478"/>
          <ac:spMkLst>
            <pc:docMk/>
            <pc:sldMk cId="3734855130" sldId="382"/>
            <ac:spMk id="41" creationId="{A67FF8B7-7F81-4491-9422-C7A5D922E0CE}"/>
          </ac:spMkLst>
        </pc:spChg>
        <pc:spChg chg="del">
          <ac:chgData name="然 陈" userId="c6e856d6-21b1-4e63-b589-765e1f5d643d" providerId="ADAL" clId="{1D2486BA-7916-409A-AF9D-40AA2641506E}" dt="2021-09-12T11:37:07.455" v="7310" actId="478"/>
          <ac:spMkLst>
            <pc:docMk/>
            <pc:sldMk cId="3734855130" sldId="382"/>
            <ac:spMk id="42" creationId="{4BCDE0CA-9B43-4EE5-AC0A-7DFBBDE0A452}"/>
          </ac:spMkLst>
        </pc:spChg>
        <pc:spChg chg="del">
          <ac:chgData name="然 陈" userId="c6e856d6-21b1-4e63-b589-765e1f5d643d" providerId="ADAL" clId="{1D2486BA-7916-409A-AF9D-40AA2641506E}" dt="2021-09-12T11:37:07.455" v="7310" actId="478"/>
          <ac:spMkLst>
            <pc:docMk/>
            <pc:sldMk cId="3734855130" sldId="382"/>
            <ac:spMk id="43" creationId="{A21CAC38-A66B-4DA2-82EE-342A5E8372FA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47" creationId="{F2C96CE5-76E3-499E-9372-7D8B2AFA45A1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49" creationId="{A292B85D-17FA-440F-BA74-8CB23F10B237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50" creationId="{D7CE26E7-B535-4FFC-A4F7-20679DCD66AD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51" creationId="{29F61680-F3F3-49AE-AA9B-7E2A6D2F2B9F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52" creationId="{433FF67D-0724-4814-AD3E-7C08E2382708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53" creationId="{AFED7693-578E-4C89-9E38-FCDC0BC17DC2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54" creationId="{6A83FFCA-DBBB-4C69-B8D5-227028FB5AB8}"/>
          </ac:spMkLst>
        </pc:spChg>
        <pc:spChg chg="del mod">
          <ac:chgData name="然 陈" userId="c6e856d6-21b1-4e63-b589-765e1f5d643d" providerId="ADAL" clId="{1D2486BA-7916-409A-AF9D-40AA2641506E}" dt="2021-09-12T11:40:51.294" v="7347" actId="478"/>
          <ac:spMkLst>
            <pc:docMk/>
            <pc:sldMk cId="3734855130" sldId="382"/>
            <ac:spMk id="65" creationId="{A6017F70-64FA-4FFD-95D8-17176B19F289}"/>
          </ac:spMkLst>
        </pc:spChg>
        <pc:spChg chg="del mod">
          <ac:chgData name="然 陈" userId="c6e856d6-21b1-4e63-b589-765e1f5d643d" providerId="ADAL" clId="{1D2486BA-7916-409A-AF9D-40AA2641506E}" dt="2021-09-12T11:40:51.652" v="7348" actId="478"/>
          <ac:spMkLst>
            <pc:docMk/>
            <pc:sldMk cId="3734855130" sldId="382"/>
            <ac:spMk id="66" creationId="{885FABE9-5B83-4C59-98F6-F1EE4DF18B24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71" creationId="{C0B29195-650C-4E33-85BF-F96D2D663293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72" creationId="{1D8538FF-DA85-4ED8-A2C0-D79B71909384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73" creationId="{3D1208EA-2CD0-411D-98CD-4300A5B0E8A6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74" creationId="{AFB855B3-CD67-442A-9115-3C8E5EB9C915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78" creationId="{139EBE34-B91C-4149-9206-4E32551F606B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79" creationId="{651667A2-D8E2-4456-A02C-498DDD0A785C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80" creationId="{9288E6B9-6777-4288-95FB-97D06FCFB6F1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81" creationId="{C5F727E7-3A9F-4B19-B5BA-84CB01E6CADD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82" creationId="{1510D40D-3FE4-43B5-8E26-840A548CB1AA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83" creationId="{DF175D38-7F56-4457-A51A-EAB489D6782B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84" creationId="{10384C3F-CB44-483D-8AB0-37700974B230}"/>
          </ac:spMkLst>
        </pc:spChg>
        <pc:spChg chg="del mod">
          <ac:chgData name="然 陈" userId="c6e856d6-21b1-4e63-b589-765e1f5d643d" providerId="ADAL" clId="{1D2486BA-7916-409A-AF9D-40AA2641506E}" dt="2021-09-12T11:40:52.680" v="7349" actId="478"/>
          <ac:spMkLst>
            <pc:docMk/>
            <pc:sldMk cId="3734855130" sldId="382"/>
            <ac:spMk id="99" creationId="{BC602D81-93D2-4E9E-8CA1-711D48391A9C}"/>
          </ac:spMkLst>
        </pc:spChg>
        <pc:spChg chg="del mod">
          <ac:chgData name="然 陈" userId="c6e856d6-21b1-4e63-b589-765e1f5d643d" providerId="ADAL" clId="{1D2486BA-7916-409A-AF9D-40AA2641506E}" dt="2021-09-12T11:40:53.161" v="7350" actId="478"/>
          <ac:spMkLst>
            <pc:docMk/>
            <pc:sldMk cId="3734855130" sldId="382"/>
            <ac:spMk id="100" creationId="{DD2AE1F8-D81F-4CF1-81BC-AF18D3630162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101" creationId="{01243941-7ED6-4821-8C77-A90F7946D27D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102" creationId="{AA6E4C34-FDAB-4C81-8901-09B9D919BA64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103" creationId="{5C9CB06C-B201-4215-BF92-F7182710C955}"/>
          </ac:spMkLst>
        </pc:spChg>
        <pc:spChg chg="del">
          <ac:chgData name="然 陈" userId="c6e856d6-21b1-4e63-b589-765e1f5d643d" providerId="ADAL" clId="{1D2486BA-7916-409A-AF9D-40AA2641506E}" dt="2021-09-12T11:35:11.650" v="7296" actId="478"/>
          <ac:spMkLst>
            <pc:docMk/>
            <pc:sldMk cId="3734855130" sldId="382"/>
            <ac:spMk id="107" creationId="{4D6057BF-5D10-4120-94CE-8A708EAAB1AD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112" creationId="{17C30973-8024-4386-BF3A-F0C9B3DA6342}"/>
          </ac:spMkLst>
        </pc:spChg>
        <pc:spChg chg="mod">
          <ac:chgData name="然 陈" userId="c6e856d6-21b1-4e63-b589-765e1f5d643d" providerId="ADAL" clId="{1D2486BA-7916-409A-AF9D-40AA2641506E}" dt="2021-09-12T11:42:58.372" v="7365" actId="1076"/>
          <ac:spMkLst>
            <pc:docMk/>
            <pc:sldMk cId="3734855130" sldId="382"/>
            <ac:spMk id="113" creationId="{3D48DFB2-A54C-42D2-B51A-B375A53BD6A7}"/>
          </ac:spMkLst>
        </pc:spChg>
        <pc:spChg chg="del mod">
          <ac:chgData name="然 陈" userId="c6e856d6-21b1-4e63-b589-765e1f5d643d" providerId="ADAL" clId="{1D2486BA-7916-409A-AF9D-40AA2641506E}" dt="2021-09-12T11:40:54.004" v="7351" actId="478"/>
          <ac:spMkLst>
            <pc:docMk/>
            <pc:sldMk cId="3734855130" sldId="382"/>
            <ac:spMk id="119" creationId="{390E6405-8AFC-465D-9895-9D33622EE7D0}"/>
          </ac:spMkLst>
        </pc:spChg>
        <pc:spChg chg="del mod">
          <ac:chgData name="然 陈" userId="c6e856d6-21b1-4e63-b589-765e1f5d643d" providerId="ADAL" clId="{1D2486BA-7916-409A-AF9D-40AA2641506E}" dt="2021-09-12T11:40:54.497" v="7352" actId="478"/>
          <ac:spMkLst>
            <pc:docMk/>
            <pc:sldMk cId="3734855130" sldId="382"/>
            <ac:spMk id="120" creationId="{75911F62-6F33-47A5-8000-E0B416128187}"/>
          </ac:spMkLst>
        </pc:spChg>
        <pc:spChg chg="del">
          <ac:chgData name="然 陈" userId="c6e856d6-21b1-4e63-b589-765e1f5d643d" providerId="ADAL" clId="{1D2486BA-7916-409A-AF9D-40AA2641506E}" dt="2021-09-12T11:35:10.672" v="7295" actId="478"/>
          <ac:spMkLst>
            <pc:docMk/>
            <pc:sldMk cId="3734855130" sldId="382"/>
            <ac:spMk id="121" creationId="{DDACCEB1-1C9F-4025-932B-8EB1CE54F7F1}"/>
          </ac:spMkLst>
        </pc:spChg>
        <pc:grpChg chg="mod">
          <ac:chgData name="然 陈" userId="c6e856d6-21b1-4e63-b589-765e1f5d643d" providerId="ADAL" clId="{1D2486BA-7916-409A-AF9D-40AA2641506E}" dt="2021-09-12T11:42:58.372" v="7365" actId="1076"/>
          <ac:grpSpMkLst>
            <pc:docMk/>
            <pc:sldMk cId="3734855130" sldId="382"/>
            <ac:grpSpMk id="114" creationId="{08DF6666-12A6-4431-BDF4-D560E4DB4C93}"/>
          </ac:grpSpMkLst>
        </pc:grpChg>
        <pc:picChg chg="mod">
          <ac:chgData name="然 陈" userId="c6e856d6-21b1-4e63-b589-765e1f5d643d" providerId="ADAL" clId="{1D2486BA-7916-409A-AF9D-40AA2641506E}" dt="2021-09-12T11:42:58.372" v="7365" actId="1076"/>
          <ac:picMkLst>
            <pc:docMk/>
            <pc:sldMk cId="3734855130" sldId="382"/>
            <ac:picMk id="46" creationId="{9A2CE89B-62AF-4FB3-96DF-594EEDE51EFA}"/>
          </ac:picMkLst>
        </pc:picChg>
        <pc:picChg chg="mod">
          <ac:chgData name="然 陈" userId="c6e856d6-21b1-4e63-b589-765e1f5d643d" providerId="ADAL" clId="{1D2486BA-7916-409A-AF9D-40AA2641506E}" dt="2021-09-12T11:42:58.372" v="7365" actId="1076"/>
          <ac:picMkLst>
            <pc:docMk/>
            <pc:sldMk cId="3734855130" sldId="382"/>
            <ac:picMk id="92" creationId="{F3DB65FE-6FC0-435C-8E12-BA653786696B}"/>
          </ac:picMkLst>
        </pc:picChg>
        <pc:picChg chg="mod">
          <ac:chgData name="然 陈" userId="c6e856d6-21b1-4e63-b589-765e1f5d643d" providerId="ADAL" clId="{1D2486BA-7916-409A-AF9D-40AA2641506E}" dt="2021-09-12T11:42:58.372" v="7365" actId="1076"/>
          <ac:picMkLst>
            <pc:docMk/>
            <pc:sldMk cId="3734855130" sldId="382"/>
            <ac:picMk id="105" creationId="{5C474A3B-B4CE-4086-AEF9-17568569D703}"/>
          </ac:picMkLst>
        </pc:picChg>
        <pc:picChg chg="mod">
          <ac:chgData name="然 陈" userId="c6e856d6-21b1-4e63-b589-765e1f5d643d" providerId="ADAL" clId="{1D2486BA-7916-409A-AF9D-40AA2641506E}" dt="2021-09-12T11:42:58.372" v="7365" actId="1076"/>
          <ac:picMkLst>
            <pc:docMk/>
            <pc:sldMk cId="3734855130" sldId="382"/>
            <ac:picMk id="106" creationId="{853F2B51-21BE-47F7-A88F-977291D56BCD}"/>
          </ac:picMkLst>
        </pc:picChg>
        <pc:cxnChg chg="mod">
          <ac:chgData name="然 陈" userId="c6e856d6-21b1-4e63-b589-765e1f5d643d" providerId="ADAL" clId="{1D2486BA-7916-409A-AF9D-40AA2641506E}" dt="2021-09-12T11:42:58.372" v="7365" actId="1076"/>
          <ac:cxnSpMkLst>
            <pc:docMk/>
            <pc:sldMk cId="3734855130" sldId="382"/>
            <ac:cxnSpMk id="56" creationId="{EBFD7A7E-53DC-49E9-BD47-410B265B6941}"/>
          </ac:cxnSpMkLst>
        </pc:cxnChg>
        <pc:cxnChg chg="mod">
          <ac:chgData name="然 陈" userId="c6e856d6-21b1-4e63-b589-765e1f5d643d" providerId="ADAL" clId="{1D2486BA-7916-409A-AF9D-40AA2641506E}" dt="2021-09-12T11:42:58.372" v="7365" actId="1076"/>
          <ac:cxnSpMkLst>
            <pc:docMk/>
            <pc:sldMk cId="3734855130" sldId="382"/>
            <ac:cxnSpMk id="57" creationId="{FCF36447-05B8-482A-A8C7-7E2815A0B597}"/>
          </ac:cxnSpMkLst>
        </pc:cxnChg>
        <pc:cxnChg chg="mod">
          <ac:chgData name="然 陈" userId="c6e856d6-21b1-4e63-b589-765e1f5d643d" providerId="ADAL" clId="{1D2486BA-7916-409A-AF9D-40AA2641506E}" dt="2021-09-12T11:42:58.372" v="7365" actId="1076"/>
          <ac:cxnSpMkLst>
            <pc:docMk/>
            <pc:sldMk cId="3734855130" sldId="382"/>
            <ac:cxnSpMk id="95" creationId="{60D8989A-43C8-4527-9BEB-C232E4217E2A}"/>
          </ac:cxnSpMkLst>
        </pc:cxnChg>
      </pc:sldChg>
      <pc:sldChg chg="addSp delSp modSp add ord modNotesTx">
        <pc:chgData name="然 陈" userId="c6e856d6-21b1-4e63-b589-765e1f5d643d" providerId="ADAL" clId="{1D2486BA-7916-409A-AF9D-40AA2641506E}" dt="2021-09-12T08:21:34.737" v="3496" actId="20577"/>
        <pc:sldMkLst>
          <pc:docMk/>
          <pc:sldMk cId="1179799846" sldId="383"/>
        </pc:sldMkLst>
        <pc:spChg chg="mod">
          <ac:chgData name="然 陈" userId="c6e856d6-21b1-4e63-b589-765e1f5d643d" providerId="ADAL" clId="{1D2486BA-7916-409A-AF9D-40AA2641506E}" dt="2021-09-12T05:04:27.229" v="168" actId="14100"/>
          <ac:spMkLst>
            <pc:docMk/>
            <pc:sldMk cId="1179799846" sldId="383"/>
            <ac:spMk id="18" creationId="{AB0CEC7A-F3D6-4CDC-B2A5-EE2BE4B28D58}"/>
          </ac:spMkLst>
        </pc:spChg>
        <pc:spChg chg="del">
          <ac:chgData name="然 陈" userId="c6e856d6-21b1-4e63-b589-765e1f5d643d" providerId="ADAL" clId="{1D2486BA-7916-409A-AF9D-40AA2641506E}" dt="2021-09-12T05:03:19.482" v="153" actId="478"/>
          <ac:spMkLst>
            <pc:docMk/>
            <pc:sldMk cId="1179799846" sldId="383"/>
            <ac:spMk id="19" creationId="{3D9D5A65-CC71-43E2-8A17-D93D853FB3EC}"/>
          </ac:spMkLst>
        </pc:spChg>
        <pc:spChg chg="add mod">
          <ac:chgData name="然 陈" userId="c6e856d6-21b1-4e63-b589-765e1f5d643d" providerId="ADAL" clId="{1D2486BA-7916-409A-AF9D-40AA2641506E}" dt="2021-09-12T05:04:24.907" v="167" actId="14100"/>
          <ac:spMkLst>
            <pc:docMk/>
            <pc:sldMk cId="1179799846" sldId="383"/>
            <ac:spMk id="23" creationId="{47F9D624-E340-4300-8F91-A853FDF1F346}"/>
          </ac:spMkLst>
        </pc:spChg>
        <pc:spChg chg="add del mod">
          <ac:chgData name="然 陈" userId="c6e856d6-21b1-4e63-b589-765e1f5d643d" providerId="ADAL" clId="{1D2486BA-7916-409A-AF9D-40AA2641506E}" dt="2021-09-12T05:04:29.567" v="169" actId="478"/>
          <ac:spMkLst>
            <pc:docMk/>
            <pc:sldMk cId="1179799846" sldId="383"/>
            <ac:spMk id="24" creationId="{E74266E6-D05B-4FB2-9D34-DBF3E93FC871}"/>
          </ac:spMkLst>
        </pc:spChg>
        <pc:spChg chg="add mod">
          <ac:chgData name="然 陈" userId="c6e856d6-21b1-4e63-b589-765e1f5d643d" providerId="ADAL" clId="{1D2486BA-7916-409A-AF9D-40AA2641506E}" dt="2021-09-12T05:04:50.983" v="172" actId="1076"/>
          <ac:spMkLst>
            <pc:docMk/>
            <pc:sldMk cId="1179799846" sldId="383"/>
            <ac:spMk id="46" creationId="{996F6BFC-DB39-41A1-811C-E9D123DB6659}"/>
          </ac:spMkLst>
        </pc:spChg>
        <pc:spChg chg="add mod">
          <ac:chgData name="然 陈" userId="c6e856d6-21b1-4e63-b589-765e1f5d643d" providerId="ADAL" clId="{1D2486BA-7916-409A-AF9D-40AA2641506E}" dt="2021-09-12T05:04:50.983" v="172" actId="1076"/>
          <ac:spMkLst>
            <pc:docMk/>
            <pc:sldMk cId="1179799846" sldId="383"/>
            <ac:spMk id="47" creationId="{DB5F0EC5-45C7-4752-8923-ECBCC5AA1D81}"/>
          </ac:spMkLst>
        </pc:spChg>
        <pc:spChg chg="add mod">
          <ac:chgData name="然 陈" userId="c6e856d6-21b1-4e63-b589-765e1f5d643d" providerId="ADAL" clId="{1D2486BA-7916-409A-AF9D-40AA2641506E}" dt="2021-09-12T05:04:50.983" v="172" actId="1076"/>
          <ac:spMkLst>
            <pc:docMk/>
            <pc:sldMk cId="1179799846" sldId="383"/>
            <ac:spMk id="48" creationId="{BFFD3EA4-B992-44B6-86F0-70FE51866A63}"/>
          </ac:spMkLst>
        </pc:spChg>
        <pc:spChg chg="add mod">
          <ac:chgData name="然 陈" userId="c6e856d6-21b1-4e63-b589-765e1f5d643d" providerId="ADAL" clId="{1D2486BA-7916-409A-AF9D-40AA2641506E}" dt="2021-09-12T05:04:50.983" v="172" actId="1076"/>
          <ac:spMkLst>
            <pc:docMk/>
            <pc:sldMk cId="1179799846" sldId="383"/>
            <ac:spMk id="49" creationId="{25E786DF-334B-4C09-8F7D-6FC020AB6D07}"/>
          </ac:spMkLst>
        </pc:spChg>
        <pc:grpChg chg="add del mod">
          <ac:chgData name="然 陈" userId="c6e856d6-21b1-4e63-b589-765e1f5d643d" providerId="ADAL" clId="{1D2486BA-7916-409A-AF9D-40AA2641506E}" dt="2021-09-12T05:04:29.567" v="169" actId="478"/>
          <ac:grpSpMkLst>
            <pc:docMk/>
            <pc:sldMk cId="1179799846" sldId="383"/>
            <ac:grpSpMk id="25" creationId="{3052A5B3-FDC7-48F5-A82D-5C6371D58964}"/>
          </ac:grpSpMkLst>
        </pc:grpChg>
        <pc:picChg chg="add mod">
          <ac:chgData name="然 陈" userId="c6e856d6-21b1-4e63-b589-765e1f5d643d" providerId="ADAL" clId="{1D2486BA-7916-409A-AF9D-40AA2641506E}" dt="2021-09-12T05:04:50.983" v="172" actId="1076"/>
          <ac:picMkLst>
            <pc:docMk/>
            <pc:sldMk cId="1179799846" sldId="383"/>
            <ac:picMk id="31" creationId="{12D254B7-CF5F-4195-846F-05DE31FC8694}"/>
          </ac:picMkLst>
        </pc:picChg>
        <pc:picChg chg="add mod">
          <ac:chgData name="然 陈" userId="c6e856d6-21b1-4e63-b589-765e1f5d643d" providerId="ADAL" clId="{1D2486BA-7916-409A-AF9D-40AA2641506E}" dt="2021-09-12T05:04:50.983" v="172" actId="1076"/>
          <ac:picMkLst>
            <pc:docMk/>
            <pc:sldMk cId="1179799846" sldId="383"/>
            <ac:picMk id="44" creationId="{36B0A238-C29B-4862-B151-B45B11635DE8}"/>
          </ac:picMkLst>
        </pc:picChg>
        <pc:picChg chg="add mod">
          <ac:chgData name="然 陈" userId="c6e856d6-21b1-4e63-b589-765e1f5d643d" providerId="ADAL" clId="{1D2486BA-7916-409A-AF9D-40AA2641506E}" dt="2021-09-12T05:04:50.983" v="172" actId="1076"/>
          <ac:picMkLst>
            <pc:docMk/>
            <pc:sldMk cId="1179799846" sldId="383"/>
            <ac:picMk id="45" creationId="{A267964C-FC11-490F-B033-C98C8BC7D500}"/>
          </ac:picMkLst>
        </pc:picChg>
        <pc:picChg chg="add mod">
          <ac:chgData name="然 陈" userId="c6e856d6-21b1-4e63-b589-765e1f5d643d" providerId="ADAL" clId="{1D2486BA-7916-409A-AF9D-40AA2641506E}" dt="2021-09-12T05:04:50.983" v="172" actId="1076"/>
          <ac:picMkLst>
            <pc:docMk/>
            <pc:sldMk cId="1179799846" sldId="383"/>
            <ac:picMk id="50" creationId="{83962ADA-90A5-4F5B-B604-48FB856E45CF}"/>
          </ac:picMkLst>
        </pc:picChg>
      </pc:sldChg>
      <pc:sldChg chg="modSp add ord modNotesTx">
        <pc:chgData name="然 陈" userId="c6e856d6-21b1-4e63-b589-765e1f5d643d" providerId="ADAL" clId="{1D2486BA-7916-409A-AF9D-40AA2641506E}" dt="2021-09-12T08:20:34.990" v="3361" actId="20577"/>
        <pc:sldMkLst>
          <pc:docMk/>
          <pc:sldMk cId="3399946790" sldId="384"/>
        </pc:sldMkLst>
        <pc:spChg chg="mod">
          <ac:chgData name="然 陈" userId="c6e856d6-21b1-4e63-b589-765e1f5d643d" providerId="ADAL" clId="{1D2486BA-7916-409A-AF9D-40AA2641506E}" dt="2021-09-12T05:05:11.236" v="174" actId="1038"/>
          <ac:spMkLst>
            <pc:docMk/>
            <pc:sldMk cId="3399946790" sldId="384"/>
            <ac:spMk id="24" creationId="{E74266E6-D05B-4FB2-9D34-DBF3E93FC871}"/>
          </ac:spMkLst>
        </pc:spChg>
        <pc:grpChg chg="mod">
          <ac:chgData name="然 陈" userId="c6e856d6-21b1-4e63-b589-765e1f5d643d" providerId="ADAL" clId="{1D2486BA-7916-409A-AF9D-40AA2641506E}" dt="2021-09-12T05:05:11.236" v="174" actId="1038"/>
          <ac:grpSpMkLst>
            <pc:docMk/>
            <pc:sldMk cId="3399946790" sldId="384"/>
            <ac:grpSpMk id="25" creationId="{3052A5B3-FDC7-48F5-A82D-5C6371D58964}"/>
          </ac:grpSpMkLst>
        </pc:grpChg>
      </pc:sldChg>
      <pc:sldChg chg="addSp delSp modSp add ord modNotesTx">
        <pc:chgData name="然 陈" userId="c6e856d6-21b1-4e63-b589-765e1f5d643d" providerId="ADAL" clId="{1D2486BA-7916-409A-AF9D-40AA2641506E}" dt="2021-09-12T08:31:04.704" v="3630" actId="20577"/>
        <pc:sldMkLst>
          <pc:docMk/>
          <pc:sldMk cId="3211081620" sldId="385"/>
        </pc:sldMkLst>
        <pc:spChg chg="del mod">
          <ac:chgData name="然 陈" userId="c6e856d6-21b1-4e63-b589-765e1f5d643d" providerId="ADAL" clId="{1D2486BA-7916-409A-AF9D-40AA2641506E}" dt="2021-09-12T05:05:25.800" v="179" actId="478"/>
          <ac:spMkLst>
            <pc:docMk/>
            <pc:sldMk cId="3211081620" sldId="385"/>
            <ac:spMk id="18" creationId="{AB0CEC7A-F3D6-4CDC-B2A5-EE2BE4B28D58}"/>
          </ac:spMkLst>
        </pc:spChg>
        <pc:spChg chg="mod">
          <ac:chgData name="然 陈" userId="c6e856d6-21b1-4e63-b589-765e1f5d643d" providerId="ADAL" clId="{1D2486BA-7916-409A-AF9D-40AA2641506E}" dt="2021-09-12T05:05:28.543" v="180" actId="14100"/>
          <ac:spMkLst>
            <pc:docMk/>
            <pc:sldMk cId="3211081620" sldId="385"/>
            <ac:spMk id="23" creationId="{47F9D624-E340-4300-8F91-A853FDF1F346}"/>
          </ac:spMkLst>
        </pc:spChg>
        <pc:spChg chg="add mod">
          <ac:chgData name="然 陈" userId="c6e856d6-21b1-4e63-b589-765e1f5d643d" providerId="ADAL" clId="{1D2486BA-7916-409A-AF9D-40AA2641506E}" dt="2021-09-12T05:05:44.983" v="182" actId="1076"/>
          <ac:spMkLst>
            <pc:docMk/>
            <pc:sldMk cId="3211081620" sldId="385"/>
            <ac:spMk id="30" creationId="{CF503792-8E84-4F46-AC01-DF19060C929C}"/>
          </ac:spMkLst>
        </pc:spChg>
        <pc:spChg chg="del">
          <ac:chgData name="然 陈" userId="c6e856d6-21b1-4e63-b589-765e1f5d643d" providerId="ADAL" clId="{1D2486BA-7916-409A-AF9D-40AA2641506E}" dt="2021-09-12T05:05:22.778" v="177" actId="478"/>
          <ac:spMkLst>
            <pc:docMk/>
            <pc:sldMk cId="3211081620" sldId="385"/>
            <ac:spMk id="46" creationId="{996F6BFC-DB39-41A1-811C-E9D123DB6659}"/>
          </ac:spMkLst>
        </pc:spChg>
        <pc:spChg chg="del">
          <ac:chgData name="然 陈" userId="c6e856d6-21b1-4e63-b589-765e1f5d643d" providerId="ADAL" clId="{1D2486BA-7916-409A-AF9D-40AA2641506E}" dt="2021-09-12T05:05:22.778" v="177" actId="478"/>
          <ac:spMkLst>
            <pc:docMk/>
            <pc:sldMk cId="3211081620" sldId="385"/>
            <ac:spMk id="47" creationId="{DB5F0EC5-45C7-4752-8923-ECBCC5AA1D81}"/>
          </ac:spMkLst>
        </pc:spChg>
        <pc:spChg chg="del">
          <ac:chgData name="然 陈" userId="c6e856d6-21b1-4e63-b589-765e1f5d643d" providerId="ADAL" clId="{1D2486BA-7916-409A-AF9D-40AA2641506E}" dt="2021-09-12T05:05:22.778" v="177" actId="478"/>
          <ac:spMkLst>
            <pc:docMk/>
            <pc:sldMk cId="3211081620" sldId="385"/>
            <ac:spMk id="48" creationId="{BFFD3EA4-B992-44B6-86F0-70FE51866A63}"/>
          </ac:spMkLst>
        </pc:spChg>
        <pc:spChg chg="del">
          <ac:chgData name="然 陈" userId="c6e856d6-21b1-4e63-b589-765e1f5d643d" providerId="ADAL" clId="{1D2486BA-7916-409A-AF9D-40AA2641506E}" dt="2021-09-12T05:05:22.778" v="177" actId="478"/>
          <ac:spMkLst>
            <pc:docMk/>
            <pc:sldMk cId="3211081620" sldId="385"/>
            <ac:spMk id="49" creationId="{25E786DF-334B-4C09-8F7D-6FC020AB6D07}"/>
          </ac:spMkLst>
        </pc:spChg>
        <pc:spChg chg="add mod">
          <ac:chgData name="然 陈" userId="c6e856d6-21b1-4e63-b589-765e1f5d643d" providerId="ADAL" clId="{1D2486BA-7916-409A-AF9D-40AA2641506E}" dt="2021-09-12T05:05:44.983" v="182" actId="1076"/>
          <ac:spMkLst>
            <pc:docMk/>
            <pc:sldMk cId="3211081620" sldId="385"/>
            <ac:spMk id="52" creationId="{8891F3FA-B8B7-4CE0-B2AE-93F67B0A590B}"/>
          </ac:spMkLst>
        </pc:spChg>
        <pc:spChg chg="add mod">
          <ac:chgData name="然 陈" userId="c6e856d6-21b1-4e63-b589-765e1f5d643d" providerId="ADAL" clId="{1D2486BA-7916-409A-AF9D-40AA2641506E}" dt="2021-09-12T05:05:44.983" v="182" actId="1076"/>
          <ac:spMkLst>
            <pc:docMk/>
            <pc:sldMk cId="3211081620" sldId="385"/>
            <ac:spMk id="54" creationId="{3206E30D-58FE-45EC-A85C-781025C75554}"/>
          </ac:spMkLst>
        </pc:spChg>
        <pc:spChg chg="add mod">
          <ac:chgData name="然 陈" userId="c6e856d6-21b1-4e63-b589-765e1f5d643d" providerId="ADAL" clId="{1D2486BA-7916-409A-AF9D-40AA2641506E}" dt="2021-09-12T05:05:44.983" v="182" actId="1076"/>
          <ac:spMkLst>
            <pc:docMk/>
            <pc:sldMk cId="3211081620" sldId="385"/>
            <ac:spMk id="55" creationId="{90ABC1B0-64C7-4669-8036-397D6ED444C8}"/>
          </ac:spMkLst>
        </pc:spChg>
        <pc:spChg chg="add mod">
          <ac:chgData name="然 陈" userId="c6e856d6-21b1-4e63-b589-765e1f5d643d" providerId="ADAL" clId="{1D2486BA-7916-409A-AF9D-40AA2641506E}" dt="2021-09-12T05:05:44.983" v="182" actId="1076"/>
          <ac:spMkLst>
            <pc:docMk/>
            <pc:sldMk cId="3211081620" sldId="385"/>
            <ac:spMk id="56" creationId="{7A64EC2F-D9D1-4696-88AB-1C1D2C1473FB}"/>
          </ac:spMkLst>
        </pc:spChg>
        <pc:picChg chg="add mod">
          <ac:chgData name="然 陈" userId="c6e856d6-21b1-4e63-b589-765e1f5d643d" providerId="ADAL" clId="{1D2486BA-7916-409A-AF9D-40AA2641506E}" dt="2021-09-12T05:05:44.983" v="182" actId="1076"/>
          <ac:picMkLst>
            <pc:docMk/>
            <pc:sldMk cId="3211081620" sldId="385"/>
            <ac:picMk id="29" creationId="{F0147B68-2491-442C-9004-0E94ADDBF371}"/>
          </ac:picMkLst>
        </pc:picChg>
        <pc:picChg chg="del">
          <ac:chgData name="然 陈" userId="c6e856d6-21b1-4e63-b589-765e1f5d643d" providerId="ADAL" clId="{1D2486BA-7916-409A-AF9D-40AA2641506E}" dt="2021-09-12T05:05:22.778" v="177" actId="478"/>
          <ac:picMkLst>
            <pc:docMk/>
            <pc:sldMk cId="3211081620" sldId="385"/>
            <ac:picMk id="31" creationId="{12D254B7-CF5F-4195-846F-05DE31FC8694}"/>
          </ac:picMkLst>
        </pc:picChg>
        <pc:picChg chg="del">
          <ac:chgData name="然 陈" userId="c6e856d6-21b1-4e63-b589-765e1f5d643d" providerId="ADAL" clId="{1D2486BA-7916-409A-AF9D-40AA2641506E}" dt="2021-09-12T05:05:22.778" v="177" actId="478"/>
          <ac:picMkLst>
            <pc:docMk/>
            <pc:sldMk cId="3211081620" sldId="385"/>
            <ac:picMk id="44" creationId="{36B0A238-C29B-4862-B151-B45B11635DE8}"/>
          </ac:picMkLst>
        </pc:picChg>
        <pc:picChg chg="del">
          <ac:chgData name="然 陈" userId="c6e856d6-21b1-4e63-b589-765e1f5d643d" providerId="ADAL" clId="{1D2486BA-7916-409A-AF9D-40AA2641506E}" dt="2021-09-12T05:05:22.778" v="177" actId="478"/>
          <ac:picMkLst>
            <pc:docMk/>
            <pc:sldMk cId="3211081620" sldId="385"/>
            <ac:picMk id="45" creationId="{A267964C-FC11-490F-B033-C98C8BC7D500}"/>
          </ac:picMkLst>
        </pc:picChg>
        <pc:picChg chg="del">
          <ac:chgData name="然 陈" userId="c6e856d6-21b1-4e63-b589-765e1f5d643d" providerId="ADAL" clId="{1D2486BA-7916-409A-AF9D-40AA2641506E}" dt="2021-09-12T05:05:22.778" v="177" actId="478"/>
          <ac:picMkLst>
            <pc:docMk/>
            <pc:sldMk cId="3211081620" sldId="385"/>
            <ac:picMk id="50" creationId="{83962ADA-90A5-4F5B-B604-48FB856E45CF}"/>
          </ac:picMkLst>
        </pc:picChg>
        <pc:picChg chg="add mod">
          <ac:chgData name="然 陈" userId="c6e856d6-21b1-4e63-b589-765e1f5d643d" providerId="ADAL" clId="{1D2486BA-7916-409A-AF9D-40AA2641506E}" dt="2021-09-12T05:05:44.983" v="182" actId="1076"/>
          <ac:picMkLst>
            <pc:docMk/>
            <pc:sldMk cId="3211081620" sldId="385"/>
            <ac:picMk id="51" creationId="{F48ECC59-26B3-4B01-BD6B-4AE3E37F77BD}"/>
          </ac:picMkLst>
        </pc:picChg>
        <pc:picChg chg="add mod">
          <ac:chgData name="然 陈" userId="c6e856d6-21b1-4e63-b589-765e1f5d643d" providerId="ADAL" clId="{1D2486BA-7916-409A-AF9D-40AA2641506E}" dt="2021-09-12T05:05:44.983" v="182" actId="1076"/>
          <ac:picMkLst>
            <pc:docMk/>
            <pc:sldMk cId="3211081620" sldId="385"/>
            <ac:picMk id="53" creationId="{B1BAE54B-5AB6-42AE-8256-F98CF360A226}"/>
          </ac:picMkLst>
        </pc:picChg>
        <pc:picChg chg="add mod">
          <ac:chgData name="然 陈" userId="c6e856d6-21b1-4e63-b589-765e1f5d643d" providerId="ADAL" clId="{1D2486BA-7916-409A-AF9D-40AA2641506E}" dt="2021-09-12T05:05:44.983" v="182" actId="1076"/>
          <ac:picMkLst>
            <pc:docMk/>
            <pc:sldMk cId="3211081620" sldId="385"/>
            <ac:picMk id="57" creationId="{AC755FB8-DDF5-4D7D-AEF3-EB7B89BB0E94}"/>
          </ac:picMkLst>
        </pc:picChg>
      </pc:sldChg>
      <pc:sldChg chg="addSp modSp add ord modTransition modNotesTx">
        <pc:chgData name="然 陈" userId="c6e856d6-21b1-4e63-b589-765e1f5d643d" providerId="ADAL" clId="{1D2486BA-7916-409A-AF9D-40AA2641506E}" dt="2021-09-12T08:28:06.147" v="3627" actId="20577"/>
        <pc:sldMkLst>
          <pc:docMk/>
          <pc:sldMk cId="1786541718" sldId="386"/>
        </pc:sldMkLst>
        <pc:spChg chg="add mod">
          <ac:chgData name="然 陈" userId="c6e856d6-21b1-4e63-b589-765e1f5d643d" providerId="ADAL" clId="{1D2486BA-7916-409A-AF9D-40AA2641506E}" dt="2021-09-12T05:06:26.669" v="188" actId="1076"/>
          <ac:spMkLst>
            <pc:docMk/>
            <pc:sldMk cId="1786541718" sldId="386"/>
            <ac:spMk id="22" creationId="{8550991E-8131-4320-B3AC-FAEB9DB0E707}"/>
          </ac:spMkLst>
        </pc:spChg>
        <pc:spChg chg="add mod">
          <ac:chgData name="然 陈" userId="c6e856d6-21b1-4e63-b589-765e1f5d643d" providerId="ADAL" clId="{1D2486BA-7916-409A-AF9D-40AA2641506E}" dt="2021-09-12T05:06:26.669" v="188" actId="1076"/>
          <ac:spMkLst>
            <pc:docMk/>
            <pc:sldMk cId="1786541718" sldId="386"/>
            <ac:spMk id="24" creationId="{2151DB17-2D3E-414B-BD5A-4B05F2A4F49C}"/>
          </ac:spMkLst>
        </pc:spChg>
        <pc:picChg chg="add mod">
          <ac:chgData name="然 陈" userId="c6e856d6-21b1-4e63-b589-765e1f5d643d" providerId="ADAL" clId="{1D2486BA-7916-409A-AF9D-40AA2641506E}" dt="2021-09-12T05:06:26.669" v="188" actId="1076"/>
          <ac:picMkLst>
            <pc:docMk/>
            <pc:sldMk cId="1786541718" sldId="386"/>
            <ac:picMk id="23" creationId="{C038D67B-A9C5-4FB8-8413-C826B65E346D}"/>
          </ac:picMkLst>
        </pc:picChg>
      </pc:sldChg>
      <pc:sldChg chg="addSp delSp modSp add ord modTransition delAnim modAnim modNotesTx">
        <pc:chgData name="然 陈" userId="c6e856d6-21b1-4e63-b589-765e1f5d643d" providerId="ADAL" clId="{1D2486BA-7916-409A-AF9D-40AA2641506E}" dt="2021-09-12T13:20:19.938" v="7441" actId="1035"/>
        <pc:sldMkLst>
          <pc:docMk/>
          <pc:sldMk cId="2734349860" sldId="387"/>
        </pc:sldMkLst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35" creationId="{96BC03DB-AA73-46A4-B255-AC69BD8BD7C3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36" creationId="{AA744942-3465-467E-8033-6AC9B8F03A5E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37" creationId="{D47E96FA-0976-49CC-B0FB-7DC881BD5E23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38" creationId="{4A3EB1D0-FBEB-480C-86FA-51E483B4199E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39" creationId="{7CE14246-893C-46D4-873E-5D483BF6218A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40" creationId="{E9EEFA3C-B1BB-407D-8608-1E9B8198DC25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41" creationId="{2BF8695D-27E8-4C7B-8138-84BC0D61BAEC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42" creationId="{E504FE1D-86B9-46CF-94DA-E1541CD3FDD6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43" creationId="{6EEC2C4E-7A6E-4AD6-BD1F-F6E4DB52379F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44" creationId="{FD70871C-5A94-4F74-873A-B27A45682CF9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45" creationId="{F80180BE-1FDE-49C7-A665-BE1009D37E02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46" creationId="{FEBB15F1-D7DE-4345-852A-618ED816FA6F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47" creationId="{AF82B736-D607-49AF-9C00-8D950F077853}"/>
          </ac:spMkLst>
        </pc:spChg>
        <pc:spChg chg="del">
          <ac:chgData name="然 陈" userId="c6e856d6-21b1-4e63-b589-765e1f5d643d" providerId="ADAL" clId="{1D2486BA-7916-409A-AF9D-40AA2641506E}" dt="2021-09-12T13:19:38.633" v="7431" actId="478"/>
          <ac:spMkLst>
            <pc:docMk/>
            <pc:sldMk cId="2734349860" sldId="387"/>
            <ac:spMk id="48" creationId="{1C30B736-7399-4757-B109-4027354CE1E2}"/>
          </ac:spMkLst>
        </pc:spChg>
        <pc:grpChg chg="add mod">
          <ac:chgData name="然 陈" userId="c6e856d6-21b1-4e63-b589-765e1f5d643d" providerId="ADAL" clId="{1D2486BA-7916-409A-AF9D-40AA2641506E}" dt="2021-09-12T13:20:19.938" v="7441" actId="1035"/>
          <ac:grpSpMkLst>
            <pc:docMk/>
            <pc:sldMk cId="2734349860" sldId="387"/>
            <ac:grpSpMk id="50" creationId="{72724F58-C5F9-4695-B3C3-FB873CE905E8}"/>
          </ac:grpSpMkLst>
        </pc:grpChg>
        <pc:picChg chg="del">
          <ac:chgData name="然 陈" userId="c6e856d6-21b1-4e63-b589-765e1f5d643d" providerId="ADAL" clId="{1D2486BA-7916-409A-AF9D-40AA2641506E}" dt="2021-09-12T13:19:38.633" v="7431" actId="478"/>
          <ac:picMkLst>
            <pc:docMk/>
            <pc:sldMk cId="2734349860" sldId="387"/>
            <ac:picMk id="27" creationId="{96B8F5B4-253D-4C00-9257-481A373885D2}"/>
          </ac:picMkLst>
        </pc:picChg>
        <pc:picChg chg="del">
          <ac:chgData name="然 陈" userId="c6e856d6-21b1-4e63-b589-765e1f5d643d" providerId="ADAL" clId="{1D2486BA-7916-409A-AF9D-40AA2641506E}" dt="2021-09-12T13:19:38.633" v="7431" actId="478"/>
          <ac:picMkLst>
            <pc:docMk/>
            <pc:sldMk cId="2734349860" sldId="387"/>
            <ac:picMk id="34" creationId="{70ABE888-406E-45E8-9FD5-B0D04D9F9752}"/>
          </ac:picMkLst>
        </pc:picChg>
        <pc:cxnChg chg="del">
          <ac:chgData name="然 陈" userId="c6e856d6-21b1-4e63-b589-765e1f5d643d" providerId="ADAL" clId="{1D2486BA-7916-409A-AF9D-40AA2641506E}" dt="2021-09-12T13:19:38.633" v="7431" actId="478"/>
          <ac:cxnSpMkLst>
            <pc:docMk/>
            <pc:sldMk cId="2734349860" sldId="387"/>
            <ac:cxnSpMk id="29" creationId="{4422A5CC-99AF-4CA9-8FF6-FDAA10680DE7}"/>
          </ac:cxnSpMkLst>
        </pc:cxnChg>
        <pc:cxnChg chg="add del mod">
          <ac:chgData name="然 陈" userId="c6e856d6-21b1-4e63-b589-765e1f5d643d" providerId="ADAL" clId="{1D2486BA-7916-409A-AF9D-40AA2641506E}" dt="2021-09-12T13:19:38.633" v="7431" actId="478"/>
          <ac:cxnSpMkLst>
            <pc:docMk/>
            <pc:sldMk cId="2734349860" sldId="387"/>
            <ac:cxnSpMk id="32" creationId="{AE533D0E-05CA-42FC-B972-94688CE079D4}"/>
          </ac:cxnSpMkLst>
        </pc:cxnChg>
        <pc:cxnChg chg="del mod">
          <ac:chgData name="然 陈" userId="c6e856d6-21b1-4e63-b589-765e1f5d643d" providerId="ADAL" clId="{1D2486BA-7916-409A-AF9D-40AA2641506E}" dt="2021-09-12T13:19:38.633" v="7431" actId="478"/>
          <ac:cxnSpMkLst>
            <pc:docMk/>
            <pc:sldMk cId="2734349860" sldId="387"/>
            <ac:cxnSpMk id="49" creationId="{20ECFB28-C8F6-469F-A914-CF694A3CEC1A}"/>
          </ac:cxnSpMkLst>
        </pc:cxnChg>
        <pc:cxnChg chg="del mod">
          <ac:chgData name="然 陈" userId="c6e856d6-21b1-4e63-b589-765e1f5d643d" providerId="ADAL" clId="{1D2486BA-7916-409A-AF9D-40AA2641506E}" dt="2021-09-12T05:11:53.097" v="221" actId="478"/>
          <ac:cxnSpMkLst>
            <pc:docMk/>
            <pc:sldMk cId="2734349860" sldId="387"/>
            <ac:cxnSpMk id="50" creationId="{CA73CA24-55A2-4C70-AE02-913EF6922C7C}"/>
          </ac:cxnSpMkLst>
        </pc:cxnChg>
      </pc:sldChg>
      <pc:sldChg chg="addSp delSp modSp add ord modTransition delAnim modAnim modNotesTx">
        <pc:chgData name="然 陈" userId="c6e856d6-21b1-4e63-b589-765e1f5d643d" providerId="ADAL" clId="{1D2486BA-7916-409A-AF9D-40AA2641506E}" dt="2021-09-12T13:20:18.966" v="7440" actId="1035"/>
        <pc:sldMkLst>
          <pc:docMk/>
          <pc:sldMk cId="2075733858" sldId="388"/>
        </pc:sldMkLst>
        <pc:spChg chg="del">
          <ac:chgData name="然 陈" userId="c6e856d6-21b1-4e63-b589-765e1f5d643d" providerId="ADAL" clId="{1D2486BA-7916-409A-AF9D-40AA2641506E}" dt="2021-09-12T05:14:34.569" v="236" actId="478"/>
          <ac:spMkLst>
            <pc:docMk/>
            <pc:sldMk cId="2075733858" sldId="388"/>
            <ac:spMk id="30" creationId="{6B42CEA0-35F9-4A20-BB1F-E8BDD012EDF7}"/>
          </ac:spMkLst>
        </pc:spChg>
        <pc:spChg chg="del">
          <ac:chgData name="然 陈" userId="c6e856d6-21b1-4e63-b589-765e1f5d643d" providerId="ADAL" clId="{1D2486BA-7916-409A-AF9D-40AA2641506E}" dt="2021-09-12T05:14:34.569" v="236" actId="478"/>
          <ac:spMkLst>
            <pc:docMk/>
            <pc:sldMk cId="2075733858" sldId="388"/>
            <ac:spMk id="31" creationId="{7D1C8327-51CC-4A08-82D8-59936A2FDBF6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35" creationId="{96BC03DB-AA73-46A4-B255-AC69BD8BD7C3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36" creationId="{AA744942-3465-467E-8033-6AC9B8F03A5E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37" creationId="{D47E96FA-0976-49CC-B0FB-7DC881BD5E23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38" creationId="{4A3EB1D0-FBEB-480C-86FA-51E483B4199E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39" creationId="{7CE14246-893C-46D4-873E-5D483BF6218A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40" creationId="{E9EEFA3C-B1BB-407D-8608-1E9B8198DC25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41" creationId="{2BF8695D-27E8-4C7B-8138-84BC0D61BAEC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42" creationId="{E504FE1D-86B9-46CF-94DA-E1541CD3FDD6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43" creationId="{6EEC2C4E-7A6E-4AD6-BD1F-F6E4DB52379F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44" creationId="{FD70871C-5A94-4F74-873A-B27A45682CF9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45" creationId="{F80180BE-1FDE-49C7-A665-BE1009D37E02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46" creationId="{FEBB15F1-D7DE-4345-852A-618ED816FA6F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47" creationId="{AF82B736-D607-49AF-9C00-8D950F077853}"/>
          </ac:spMkLst>
        </pc:spChg>
        <pc:spChg chg="del">
          <ac:chgData name="然 陈" userId="c6e856d6-21b1-4e63-b589-765e1f5d643d" providerId="ADAL" clId="{1D2486BA-7916-409A-AF9D-40AA2641506E}" dt="2021-09-12T13:20:13.515" v="7438" actId="478"/>
          <ac:spMkLst>
            <pc:docMk/>
            <pc:sldMk cId="2075733858" sldId="388"/>
            <ac:spMk id="48" creationId="{1C30B736-7399-4757-B109-4027354CE1E2}"/>
          </ac:spMkLst>
        </pc:spChg>
        <pc:spChg chg="add mod">
          <ac:chgData name="然 陈" userId="c6e856d6-21b1-4e63-b589-765e1f5d643d" providerId="ADAL" clId="{1D2486BA-7916-409A-AF9D-40AA2641506E}" dt="2021-09-12T12:06:14.279" v="7385" actId="20577"/>
          <ac:spMkLst>
            <pc:docMk/>
            <pc:sldMk cId="2075733858" sldId="388"/>
            <ac:spMk id="50" creationId="{262629D0-A379-4E7C-A4DF-04A544720444}"/>
          </ac:spMkLst>
        </pc:spChg>
        <pc:spChg chg="add mod">
          <ac:chgData name="然 陈" userId="c6e856d6-21b1-4e63-b589-765e1f5d643d" providerId="ADAL" clId="{1D2486BA-7916-409A-AF9D-40AA2641506E}" dt="2021-09-12T12:06:04.478" v="7375" actId="20577"/>
          <ac:spMkLst>
            <pc:docMk/>
            <pc:sldMk cId="2075733858" sldId="388"/>
            <ac:spMk id="58" creationId="{E62A5B5D-1144-412C-AD07-DC162FAEBB96}"/>
          </ac:spMkLst>
        </pc:spChg>
        <pc:grpChg chg="add mod">
          <ac:chgData name="然 陈" userId="c6e856d6-21b1-4e63-b589-765e1f5d643d" providerId="ADAL" clId="{1D2486BA-7916-409A-AF9D-40AA2641506E}" dt="2021-09-12T13:20:18.966" v="7440" actId="1035"/>
          <ac:grpSpMkLst>
            <pc:docMk/>
            <pc:sldMk cId="2075733858" sldId="388"/>
            <ac:grpSpMk id="59" creationId="{E2410531-32A9-48F3-9599-85650053C36A}"/>
          </ac:grpSpMkLst>
        </pc:grpChg>
        <pc:picChg chg="del">
          <ac:chgData name="然 陈" userId="c6e856d6-21b1-4e63-b589-765e1f5d643d" providerId="ADAL" clId="{1D2486BA-7916-409A-AF9D-40AA2641506E}" dt="2021-09-12T13:20:13.515" v="7438" actId="478"/>
          <ac:picMkLst>
            <pc:docMk/>
            <pc:sldMk cId="2075733858" sldId="388"/>
            <ac:picMk id="27" creationId="{96B8F5B4-253D-4C00-9257-481A373885D2}"/>
          </ac:picMkLst>
        </pc:picChg>
        <pc:picChg chg="del">
          <ac:chgData name="然 陈" userId="c6e856d6-21b1-4e63-b589-765e1f5d643d" providerId="ADAL" clId="{1D2486BA-7916-409A-AF9D-40AA2641506E}" dt="2021-09-12T13:20:13.515" v="7438" actId="478"/>
          <ac:picMkLst>
            <pc:docMk/>
            <pc:sldMk cId="2075733858" sldId="388"/>
            <ac:picMk id="34" creationId="{70ABE888-406E-45E8-9FD5-B0D04D9F9752}"/>
          </ac:picMkLst>
        </pc:picChg>
        <pc:picChg chg="add mod">
          <ac:chgData name="然 陈" userId="c6e856d6-21b1-4e63-b589-765e1f5d643d" providerId="ADAL" clId="{1D2486BA-7916-409A-AF9D-40AA2641506E}" dt="2021-09-12T05:14:38.137" v="241" actId="1036"/>
          <ac:picMkLst>
            <pc:docMk/>
            <pc:sldMk cId="2075733858" sldId="388"/>
            <ac:picMk id="56" creationId="{E5932811-7F6D-4229-8216-F82BF851E25E}"/>
          </ac:picMkLst>
        </pc:picChg>
        <pc:picChg chg="add mod">
          <ac:chgData name="然 陈" userId="c6e856d6-21b1-4e63-b589-765e1f5d643d" providerId="ADAL" clId="{1D2486BA-7916-409A-AF9D-40AA2641506E}" dt="2021-09-12T05:14:38.137" v="241" actId="1036"/>
          <ac:picMkLst>
            <pc:docMk/>
            <pc:sldMk cId="2075733858" sldId="388"/>
            <ac:picMk id="57" creationId="{03283B44-4B24-4DE7-8085-B16F6A4EA451}"/>
          </ac:picMkLst>
        </pc:picChg>
        <pc:cxnChg chg="del">
          <ac:chgData name="然 陈" userId="c6e856d6-21b1-4e63-b589-765e1f5d643d" providerId="ADAL" clId="{1D2486BA-7916-409A-AF9D-40AA2641506E}" dt="2021-09-12T13:20:13.515" v="7438" actId="478"/>
          <ac:cxnSpMkLst>
            <pc:docMk/>
            <pc:sldMk cId="2075733858" sldId="388"/>
            <ac:cxnSpMk id="29" creationId="{4422A5CC-99AF-4CA9-8FF6-FDAA10680DE7}"/>
          </ac:cxnSpMkLst>
        </pc:cxnChg>
        <pc:cxnChg chg="del">
          <ac:chgData name="然 陈" userId="c6e856d6-21b1-4e63-b589-765e1f5d643d" providerId="ADAL" clId="{1D2486BA-7916-409A-AF9D-40AA2641506E}" dt="2021-09-12T13:20:13.515" v="7438" actId="478"/>
          <ac:cxnSpMkLst>
            <pc:docMk/>
            <pc:sldMk cId="2075733858" sldId="388"/>
            <ac:cxnSpMk id="32" creationId="{AE533D0E-05CA-42FC-B972-94688CE079D4}"/>
          </ac:cxnSpMkLst>
        </pc:cxnChg>
        <pc:cxnChg chg="del mod">
          <ac:chgData name="然 陈" userId="c6e856d6-21b1-4e63-b589-765e1f5d643d" providerId="ADAL" clId="{1D2486BA-7916-409A-AF9D-40AA2641506E}" dt="2021-09-12T13:20:13.515" v="7438" actId="478"/>
          <ac:cxnSpMkLst>
            <pc:docMk/>
            <pc:sldMk cId="2075733858" sldId="388"/>
            <ac:cxnSpMk id="49" creationId="{20ECFB28-C8F6-469F-A914-CF694A3CEC1A}"/>
          </ac:cxnSpMkLst>
        </pc:cxnChg>
      </pc:sldChg>
      <pc:sldChg chg="add del">
        <pc:chgData name="然 陈" userId="c6e856d6-21b1-4e63-b589-765e1f5d643d" providerId="ADAL" clId="{1D2486BA-7916-409A-AF9D-40AA2641506E}" dt="2021-09-12T05:14:02.633" v="232" actId="2696"/>
        <pc:sldMkLst>
          <pc:docMk/>
          <pc:sldMk cId="3053886549" sldId="388"/>
        </pc:sldMkLst>
      </pc:sldChg>
      <pc:sldChg chg="add del modAnim">
        <pc:chgData name="然 陈" userId="c6e856d6-21b1-4e63-b589-765e1f5d643d" providerId="ADAL" clId="{1D2486BA-7916-409A-AF9D-40AA2641506E}" dt="2021-09-12T07:10:20.726" v="857" actId="2696"/>
        <pc:sldMkLst>
          <pc:docMk/>
          <pc:sldMk cId="1488780922" sldId="389"/>
        </pc:sldMkLst>
      </pc:sldChg>
      <pc:sldChg chg="add del">
        <pc:chgData name="然 陈" userId="c6e856d6-21b1-4e63-b589-765e1f5d643d" providerId="ADAL" clId="{1D2486BA-7916-409A-AF9D-40AA2641506E}" dt="2021-09-12T07:05:06.420" v="769" actId="2696"/>
        <pc:sldMkLst>
          <pc:docMk/>
          <pc:sldMk cId="3947524515" sldId="389"/>
        </pc:sldMkLst>
      </pc:sldChg>
      <pc:sldChg chg="addSp delSp modSp add delAnim modAnim modNotesTx">
        <pc:chgData name="然 陈" userId="c6e856d6-21b1-4e63-b589-765e1f5d643d" providerId="ADAL" clId="{1D2486BA-7916-409A-AF9D-40AA2641506E}" dt="2021-09-12T07:14:19.091" v="915" actId="20577"/>
        <pc:sldMkLst>
          <pc:docMk/>
          <pc:sldMk cId="704330428" sldId="390"/>
        </pc:sldMkLst>
        <pc:spChg chg="mod">
          <ac:chgData name="然 陈" userId="c6e856d6-21b1-4e63-b589-765e1f5d643d" providerId="ADAL" clId="{1D2486BA-7916-409A-AF9D-40AA2641506E}" dt="2021-09-12T07:09:56.066" v="854" actId="1035"/>
          <ac:spMkLst>
            <pc:docMk/>
            <pc:sldMk cId="704330428" sldId="390"/>
            <ac:spMk id="31" creationId="{B009F73B-BBAC-4544-9FE1-D6675292E059}"/>
          </ac:spMkLst>
        </pc:spChg>
        <pc:spChg chg="mod">
          <ac:chgData name="然 陈" userId="c6e856d6-21b1-4e63-b589-765e1f5d643d" providerId="ADAL" clId="{1D2486BA-7916-409A-AF9D-40AA2641506E}" dt="2021-09-12T07:09:56.066" v="854" actId="1035"/>
          <ac:spMkLst>
            <pc:docMk/>
            <pc:sldMk cId="704330428" sldId="390"/>
            <ac:spMk id="34" creationId="{E6A59874-3FF6-4EB7-8CC4-08BE70C4BDA2}"/>
          </ac:spMkLst>
        </pc:spChg>
        <pc:spChg chg="mod">
          <ac:chgData name="然 陈" userId="c6e856d6-21b1-4e63-b589-765e1f5d643d" providerId="ADAL" clId="{1D2486BA-7916-409A-AF9D-40AA2641506E}" dt="2021-09-12T07:09:56.066" v="854" actId="1035"/>
          <ac:spMkLst>
            <pc:docMk/>
            <pc:sldMk cId="704330428" sldId="390"/>
            <ac:spMk id="35" creationId="{4A97A515-D54D-40BE-A5E9-18AE4FFCA047}"/>
          </ac:spMkLst>
        </pc:spChg>
        <pc:spChg chg="mod">
          <ac:chgData name="然 陈" userId="c6e856d6-21b1-4e63-b589-765e1f5d643d" providerId="ADAL" clId="{1D2486BA-7916-409A-AF9D-40AA2641506E}" dt="2021-09-12T07:09:56.066" v="854" actId="1035"/>
          <ac:spMkLst>
            <pc:docMk/>
            <pc:sldMk cId="704330428" sldId="390"/>
            <ac:spMk id="36" creationId="{49591026-C79D-4372-A3AA-87304F036FF4}"/>
          </ac:spMkLst>
        </pc:spChg>
        <pc:spChg chg="mod">
          <ac:chgData name="然 陈" userId="c6e856d6-21b1-4e63-b589-765e1f5d643d" providerId="ADAL" clId="{1D2486BA-7916-409A-AF9D-40AA2641506E}" dt="2021-09-12T07:09:56.066" v="854" actId="1035"/>
          <ac:spMkLst>
            <pc:docMk/>
            <pc:sldMk cId="704330428" sldId="390"/>
            <ac:spMk id="41" creationId="{E9B9362B-8B31-4EBF-9EF4-89EBFED26D85}"/>
          </ac:spMkLst>
        </pc:spChg>
        <pc:picChg chg="add mod">
          <ac:chgData name="然 陈" userId="c6e856d6-21b1-4e63-b589-765e1f5d643d" providerId="ADAL" clId="{1D2486BA-7916-409A-AF9D-40AA2641506E}" dt="2021-09-12T07:09:56.066" v="854" actId="1035"/>
          <ac:picMkLst>
            <pc:docMk/>
            <pc:sldMk cId="704330428" sldId="390"/>
            <ac:picMk id="24" creationId="{1365A1DC-84DA-43C2-B997-4C7DF10CA52D}"/>
          </ac:picMkLst>
        </pc:picChg>
        <pc:picChg chg="add mod">
          <ac:chgData name="然 陈" userId="c6e856d6-21b1-4e63-b589-765e1f5d643d" providerId="ADAL" clId="{1D2486BA-7916-409A-AF9D-40AA2641506E}" dt="2021-09-12T07:09:56.066" v="854" actId="1035"/>
          <ac:picMkLst>
            <pc:docMk/>
            <pc:sldMk cId="704330428" sldId="390"/>
            <ac:picMk id="25" creationId="{5890D7AE-0800-477E-8AF2-C990035084EA}"/>
          </ac:picMkLst>
        </pc:picChg>
        <pc:picChg chg="del">
          <ac:chgData name="然 陈" userId="c6e856d6-21b1-4e63-b589-765e1f5d643d" providerId="ADAL" clId="{1D2486BA-7916-409A-AF9D-40AA2641506E}" dt="2021-09-12T07:09:28.445" v="839" actId="478"/>
          <ac:picMkLst>
            <pc:docMk/>
            <pc:sldMk cId="704330428" sldId="390"/>
            <ac:picMk id="29" creationId="{83E87365-264A-48AB-9864-F41C25759EB1}"/>
          </ac:picMkLst>
        </pc:picChg>
        <pc:picChg chg="del">
          <ac:chgData name="然 陈" userId="c6e856d6-21b1-4e63-b589-765e1f5d643d" providerId="ADAL" clId="{1D2486BA-7916-409A-AF9D-40AA2641506E}" dt="2021-09-12T07:09:28.445" v="839" actId="478"/>
          <ac:picMkLst>
            <pc:docMk/>
            <pc:sldMk cId="704330428" sldId="390"/>
            <ac:picMk id="33" creationId="{1D8BA83E-69E3-44A7-A370-5EC1C859D333}"/>
          </ac:picMkLst>
        </pc:picChg>
      </pc:sldChg>
      <pc:sldChg chg="add modTransition modAnim">
        <pc:chgData name="然 陈" userId="c6e856d6-21b1-4e63-b589-765e1f5d643d" providerId="ADAL" clId="{1D2486BA-7916-409A-AF9D-40AA2641506E}" dt="2021-09-12T07:11:52.151" v="862"/>
        <pc:sldMkLst>
          <pc:docMk/>
          <pc:sldMk cId="2894616308" sldId="391"/>
        </pc:sldMkLst>
      </pc:sldChg>
      <pc:sldChg chg="addSp modSp add modTransition modAnim modNotesTx">
        <pc:chgData name="然 陈" userId="c6e856d6-21b1-4e63-b589-765e1f5d643d" providerId="ADAL" clId="{1D2486BA-7916-409A-AF9D-40AA2641506E}" dt="2021-09-12T14:09:22.230" v="7444"/>
        <pc:sldMkLst>
          <pc:docMk/>
          <pc:sldMk cId="2546816909" sldId="392"/>
        </pc:sldMkLst>
        <pc:spChg chg="mod">
          <ac:chgData name="然 陈" userId="c6e856d6-21b1-4e63-b589-765e1f5d643d" providerId="ADAL" clId="{1D2486BA-7916-409A-AF9D-40AA2641506E}" dt="2021-09-12T08:13:22.698" v="3304" actId="1076"/>
          <ac:spMkLst>
            <pc:docMk/>
            <pc:sldMk cId="2546816909" sldId="392"/>
            <ac:spMk id="6" creationId="{CB5B5274-7A13-4050-BE47-EFD826A4F450}"/>
          </ac:spMkLst>
        </pc:spChg>
        <pc:spChg chg="add mod">
          <ac:chgData name="然 陈" userId="c6e856d6-21b1-4e63-b589-765e1f5d643d" providerId="ADAL" clId="{1D2486BA-7916-409A-AF9D-40AA2641506E}" dt="2021-09-12T08:13:26.267" v="3307" actId="1038"/>
          <ac:spMkLst>
            <pc:docMk/>
            <pc:sldMk cId="2546816909" sldId="392"/>
            <ac:spMk id="13" creationId="{6D057912-CC62-424E-B40F-830AE3D2397A}"/>
          </ac:spMkLst>
        </pc:spChg>
        <pc:spChg chg="add mod">
          <ac:chgData name="然 陈" userId="c6e856d6-21b1-4e63-b589-765e1f5d643d" providerId="ADAL" clId="{1D2486BA-7916-409A-AF9D-40AA2641506E}" dt="2021-09-12T08:13:26.267" v="3307" actId="1038"/>
          <ac:spMkLst>
            <pc:docMk/>
            <pc:sldMk cId="2546816909" sldId="392"/>
            <ac:spMk id="14" creationId="{8F9875A2-DB46-4793-81F4-974CFB18366C}"/>
          </ac:spMkLst>
        </pc:spChg>
        <pc:spChg chg="mod">
          <ac:chgData name="然 陈" userId="c6e856d6-21b1-4e63-b589-765e1f5d643d" providerId="ADAL" clId="{1D2486BA-7916-409A-AF9D-40AA2641506E}" dt="2021-09-12T07:52:52.841" v="2261" actId="20577"/>
          <ac:spMkLst>
            <pc:docMk/>
            <pc:sldMk cId="2546816909" sldId="392"/>
            <ac:spMk id="23" creationId="{CB8F3B85-6006-469A-B8F7-3E833B899566}"/>
          </ac:spMkLst>
        </pc:spChg>
        <pc:picChg chg="mod">
          <ac:chgData name="然 陈" userId="c6e856d6-21b1-4e63-b589-765e1f5d643d" providerId="ADAL" clId="{1D2486BA-7916-409A-AF9D-40AA2641506E}" dt="2021-09-12T08:13:26.267" v="3307" actId="1038"/>
          <ac:picMkLst>
            <pc:docMk/>
            <pc:sldMk cId="2546816909" sldId="392"/>
            <ac:picMk id="7" creationId="{7F7D0E26-B7F8-4F5E-AB2A-1072C829C725}"/>
          </ac:picMkLst>
        </pc:picChg>
        <pc:picChg chg="mod">
          <ac:chgData name="然 陈" userId="c6e856d6-21b1-4e63-b589-765e1f5d643d" providerId="ADAL" clId="{1D2486BA-7916-409A-AF9D-40AA2641506E}" dt="2021-09-12T08:13:26.267" v="3307" actId="1038"/>
          <ac:picMkLst>
            <pc:docMk/>
            <pc:sldMk cId="2546816909" sldId="392"/>
            <ac:picMk id="8" creationId="{D9044B72-2E9B-47D2-A57E-C3605B0DA1DB}"/>
          </ac:picMkLst>
        </pc:picChg>
        <pc:picChg chg="mod">
          <ac:chgData name="然 陈" userId="c6e856d6-21b1-4e63-b589-765e1f5d643d" providerId="ADAL" clId="{1D2486BA-7916-409A-AF9D-40AA2641506E}" dt="2021-09-12T08:13:26.267" v="3307" actId="1038"/>
          <ac:picMkLst>
            <pc:docMk/>
            <pc:sldMk cId="2546816909" sldId="392"/>
            <ac:picMk id="9" creationId="{8EF15387-6F47-4375-AD51-380F61068F50}"/>
          </ac:picMkLst>
        </pc:picChg>
      </pc:sldChg>
      <pc:sldChg chg="addSp delSp modSp add ord modAnim modNotesTx">
        <pc:chgData name="然 陈" userId="c6e856d6-21b1-4e63-b589-765e1f5d643d" providerId="ADAL" clId="{1D2486BA-7916-409A-AF9D-40AA2641506E}" dt="2021-09-12T13:14:55.465" v="7400"/>
        <pc:sldMkLst>
          <pc:docMk/>
          <pc:sldMk cId="20963574" sldId="393"/>
        </pc:sldMkLst>
        <pc:spChg chg="add mod">
          <ac:chgData name="然 陈" userId="c6e856d6-21b1-4e63-b589-765e1f5d643d" providerId="ADAL" clId="{1D2486BA-7916-409A-AF9D-40AA2641506E}" dt="2021-09-12T07:57:37.486" v="2318" actId="1076"/>
          <ac:spMkLst>
            <pc:docMk/>
            <pc:sldMk cId="20963574" sldId="393"/>
            <ac:spMk id="7" creationId="{270FF509-92BA-4959-942F-1F5A66D4B9C5}"/>
          </ac:spMkLst>
        </pc:spChg>
        <pc:spChg chg="add del mod">
          <ac:chgData name="然 陈" userId="c6e856d6-21b1-4e63-b589-765e1f5d643d" providerId="ADAL" clId="{1D2486BA-7916-409A-AF9D-40AA2641506E}" dt="2021-09-12T07:57:27.387" v="2317" actId="14100"/>
          <ac:spMkLst>
            <pc:docMk/>
            <pc:sldMk cId="20963574" sldId="393"/>
            <ac:spMk id="9" creationId="{0814984D-100F-4F10-8798-4E9BFD467A3A}"/>
          </ac:spMkLst>
        </pc:spChg>
        <pc:spChg chg="add del mod">
          <ac:chgData name="然 陈" userId="c6e856d6-21b1-4e63-b589-765e1f5d643d" providerId="ADAL" clId="{1D2486BA-7916-409A-AF9D-40AA2641506E}" dt="2021-09-12T07:57:16.445" v="2312"/>
          <ac:spMkLst>
            <pc:docMk/>
            <pc:sldMk cId="20963574" sldId="393"/>
            <ac:spMk id="13" creationId="{3B7FD869-3909-462B-A987-A99DF05C1251}"/>
          </ac:spMkLst>
        </pc:spChg>
        <pc:spChg chg="add del mod">
          <ac:chgData name="然 陈" userId="c6e856d6-21b1-4e63-b589-765e1f5d643d" providerId="ADAL" clId="{1D2486BA-7916-409A-AF9D-40AA2641506E}" dt="2021-09-12T07:57:14.409" v="2306"/>
          <ac:spMkLst>
            <pc:docMk/>
            <pc:sldMk cId="20963574" sldId="393"/>
            <ac:spMk id="14" creationId="{D10F0B41-7919-4A7F-9C92-089D451B6937}"/>
          </ac:spMkLst>
        </pc:spChg>
        <pc:spChg chg="mod">
          <ac:chgData name="然 陈" userId="c6e856d6-21b1-4e63-b589-765e1f5d643d" providerId="ADAL" clId="{1D2486BA-7916-409A-AF9D-40AA2641506E}" dt="2021-09-12T13:14:55.465" v="7400"/>
          <ac:spMkLst>
            <pc:docMk/>
            <pc:sldMk cId="20963574" sldId="393"/>
            <ac:spMk id="23" creationId="{CB8F3B85-6006-469A-B8F7-3E833B899566}"/>
          </ac:spMkLst>
        </pc:spChg>
        <pc:picChg chg="add mod modCrop">
          <ac:chgData name="然 陈" userId="c6e856d6-21b1-4e63-b589-765e1f5d643d" providerId="ADAL" clId="{1D2486BA-7916-409A-AF9D-40AA2641506E}" dt="2021-09-12T07:56:00.923" v="2288" actId="732"/>
          <ac:picMkLst>
            <pc:docMk/>
            <pc:sldMk cId="20963574" sldId="393"/>
            <ac:picMk id="8" creationId="{DD03781B-E0F9-418E-A246-F85C95C4AB6A}"/>
          </ac:picMkLst>
        </pc:picChg>
      </pc:sldChg>
      <pc:sldChg chg="addSp delSp modSp add delAnim modAnim modNotesTx">
        <pc:chgData name="然 陈" userId="c6e856d6-21b1-4e63-b589-765e1f5d643d" providerId="ADAL" clId="{1D2486BA-7916-409A-AF9D-40AA2641506E}" dt="2021-09-12T13:14:58.831" v="7401"/>
        <pc:sldMkLst>
          <pc:docMk/>
          <pc:sldMk cId="3228827791" sldId="394"/>
        </pc:sldMkLst>
        <pc:spChg chg="del">
          <ac:chgData name="然 陈" userId="c6e856d6-21b1-4e63-b589-765e1f5d643d" providerId="ADAL" clId="{1D2486BA-7916-409A-AF9D-40AA2641506E}" dt="2021-09-12T08:00:16.547" v="2502" actId="478"/>
          <ac:spMkLst>
            <pc:docMk/>
            <pc:sldMk cId="3228827791" sldId="394"/>
            <ac:spMk id="7" creationId="{270FF509-92BA-4959-942F-1F5A66D4B9C5}"/>
          </ac:spMkLst>
        </pc:spChg>
        <pc:spChg chg="del">
          <ac:chgData name="然 陈" userId="c6e856d6-21b1-4e63-b589-765e1f5d643d" providerId="ADAL" clId="{1D2486BA-7916-409A-AF9D-40AA2641506E}" dt="2021-09-12T08:00:15.620" v="2501" actId="478"/>
          <ac:spMkLst>
            <pc:docMk/>
            <pc:sldMk cId="3228827791" sldId="394"/>
            <ac:spMk id="9" creationId="{0814984D-100F-4F10-8798-4E9BFD467A3A}"/>
          </ac:spMkLst>
        </pc:spChg>
        <pc:spChg chg="add mod">
          <ac:chgData name="然 陈" userId="c6e856d6-21b1-4e63-b589-765e1f5d643d" providerId="ADAL" clId="{1D2486BA-7916-409A-AF9D-40AA2641506E}" dt="2021-09-12T08:13:12.889" v="3302" actId="1038"/>
          <ac:spMkLst>
            <pc:docMk/>
            <pc:sldMk cId="3228827791" sldId="394"/>
            <ac:spMk id="14" creationId="{C9F7DE1B-F9F9-4C44-AB45-2F4466D141B7}"/>
          </ac:spMkLst>
        </pc:spChg>
        <pc:spChg chg="mod">
          <ac:chgData name="然 陈" userId="c6e856d6-21b1-4e63-b589-765e1f5d643d" providerId="ADAL" clId="{1D2486BA-7916-409A-AF9D-40AA2641506E}" dt="2021-09-12T13:14:58.831" v="7401"/>
          <ac:spMkLst>
            <pc:docMk/>
            <pc:sldMk cId="3228827791" sldId="394"/>
            <ac:spMk id="23" creationId="{CB8F3B85-6006-469A-B8F7-3E833B899566}"/>
          </ac:spMkLst>
        </pc:spChg>
        <pc:picChg chg="add mod modCrop">
          <ac:chgData name="然 陈" userId="c6e856d6-21b1-4e63-b589-765e1f5d643d" providerId="ADAL" clId="{1D2486BA-7916-409A-AF9D-40AA2641506E}" dt="2021-09-12T08:13:12.889" v="3302" actId="1038"/>
          <ac:picMkLst>
            <pc:docMk/>
            <pc:sldMk cId="3228827791" sldId="394"/>
            <ac:picMk id="2" creationId="{2B42F82A-88DB-4A15-8C2A-1A8A669624EB}"/>
          </ac:picMkLst>
        </pc:picChg>
        <pc:picChg chg="del">
          <ac:chgData name="然 陈" userId="c6e856d6-21b1-4e63-b589-765e1f5d643d" providerId="ADAL" clId="{1D2486BA-7916-409A-AF9D-40AA2641506E}" dt="2021-09-12T08:00:15.620" v="2501" actId="478"/>
          <ac:picMkLst>
            <pc:docMk/>
            <pc:sldMk cId="3228827791" sldId="394"/>
            <ac:picMk id="8" creationId="{DD03781B-E0F9-418E-A246-F85C95C4AB6A}"/>
          </ac:picMkLst>
        </pc:picChg>
        <pc:picChg chg="add del mod">
          <ac:chgData name="然 陈" userId="c6e856d6-21b1-4e63-b589-765e1f5d643d" providerId="ADAL" clId="{1D2486BA-7916-409A-AF9D-40AA2641506E}" dt="2021-09-12T08:03:12.245" v="2569" actId="478"/>
          <ac:picMkLst>
            <pc:docMk/>
            <pc:sldMk cId="3228827791" sldId="394"/>
            <ac:picMk id="13" creationId="{65A48076-BCAE-4D1C-AB6F-4AD7D48E6CBA}"/>
          </ac:picMkLst>
        </pc:picChg>
      </pc:sldChg>
      <pc:sldChg chg="addSp delSp modSp add delAnim modAnim modNotesTx">
        <pc:chgData name="然 陈" userId="c6e856d6-21b1-4e63-b589-765e1f5d643d" providerId="ADAL" clId="{1D2486BA-7916-409A-AF9D-40AA2641506E}" dt="2021-09-12T14:09:12.937" v="7443"/>
        <pc:sldMkLst>
          <pc:docMk/>
          <pc:sldMk cId="3773302452" sldId="395"/>
        </pc:sldMkLst>
        <pc:spChg chg="del">
          <ac:chgData name="然 陈" userId="c6e856d6-21b1-4e63-b589-765e1f5d643d" providerId="ADAL" clId="{1D2486BA-7916-409A-AF9D-40AA2641506E}" dt="2021-09-12T08:04:36.386" v="2585" actId="478"/>
          <ac:spMkLst>
            <pc:docMk/>
            <pc:sldMk cId="3773302452" sldId="395"/>
            <ac:spMk id="14" creationId="{C9F7DE1B-F9F9-4C44-AB45-2F4466D141B7}"/>
          </ac:spMkLst>
        </pc:spChg>
        <pc:spChg chg="mod">
          <ac:chgData name="然 陈" userId="c6e856d6-21b1-4e63-b589-765e1f5d643d" providerId="ADAL" clId="{1D2486BA-7916-409A-AF9D-40AA2641506E}" dt="2021-09-12T13:15:00.747" v="7402"/>
          <ac:spMkLst>
            <pc:docMk/>
            <pc:sldMk cId="3773302452" sldId="395"/>
            <ac:spMk id="23" creationId="{CB8F3B85-6006-469A-B8F7-3E833B899566}"/>
          </ac:spMkLst>
        </pc:spChg>
        <pc:picChg chg="del">
          <ac:chgData name="然 陈" userId="c6e856d6-21b1-4e63-b589-765e1f5d643d" providerId="ADAL" clId="{1D2486BA-7916-409A-AF9D-40AA2641506E}" dt="2021-09-12T08:04:35.122" v="2584" actId="478"/>
          <ac:picMkLst>
            <pc:docMk/>
            <pc:sldMk cId="3773302452" sldId="395"/>
            <ac:picMk id="2" creationId="{2B42F82A-88DB-4A15-8C2A-1A8A669624EB}"/>
          </ac:picMkLst>
        </pc:picChg>
        <pc:picChg chg="add mod">
          <ac:chgData name="然 陈" userId="c6e856d6-21b1-4e63-b589-765e1f5d643d" providerId="ADAL" clId="{1D2486BA-7916-409A-AF9D-40AA2641506E}" dt="2021-09-12T08:04:52.726" v="2588" actId="1076"/>
          <ac:picMkLst>
            <pc:docMk/>
            <pc:sldMk cId="3773302452" sldId="395"/>
            <ac:picMk id="9" creationId="{7CEA4ABD-D037-4509-83C3-BD789DAB4050}"/>
          </ac:picMkLst>
        </pc:picChg>
      </pc:sldChg>
      <pc:sldChg chg="addSp delSp modSp add delAnim modAnim modNotesTx">
        <pc:chgData name="然 陈" userId="c6e856d6-21b1-4e63-b589-765e1f5d643d" providerId="ADAL" clId="{1D2486BA-7916-409A-AF9D-40AA2641506E}" dt="2021-09-12T14:09:10.069" v="7442"/>
        <pc:sldMkLst>
          <pc:docMk/>
          <pc:sldMk cId="3905800223" sldId="396"/>
        </pc:sldMkLst>
        <pc:spChg chg="mod">
          <ac:chgData name="然 陈" userId="c6e856d6-21b1-4e63-b589-765e1f5d643d" providerId="ADAL" clId="{1D2486BA-7916-409A-AF9D-40AA2641506E}" dt="2021-09-12T13:15:03.884" v="7403"/>
          <ac:spMkLst>
            <pc:docMk/>
            <pc:sldMk cId="3905800223" sldId="396"/>
            <ac:spMk id="23" creationId="{CB8F3B85-6006-469A-B8F7-3E833B899566}"/>
          </ac:spMkLst>
        </pc:spChg>
        <pc:picChg chg="add mod">
          <ac:chgData name="然 陈" userId="c6e856d6-21b1-4e63-b589-765e1f5d643d" providerId="ADAL" clId="{1D2486BA-7916-409A-AF9D-40AA2641506E}" dt="2021-09-12T08:06:06.146" v="2671" actId="1076"/>
          <ac:picMkLst>
            <pc:docMk/>
            <pc:sldMk cId="3905800223" sldId="396"/>
            <ac:picMk id="8" creationId="{7883EC69-29E8-4E72-B754-EA7E4C906857}"/>
          </ac:picMkLst>
        </pc:picChg>
        <pc:picChg chg="del">
          <ac:chgData name="然 陈" userId="c6e856d6-21b1-4e63-b589-765e1f5d643d" providerId="ADAL" clId="{1D2486BA-7916-409A-AF9D-40AA2641506E}" dt="2021-09-12T08:05:55.920" v="2669" actId="478"/>
          <ac:picMkLst>
            <pc:docMk/>
            <pc:sldMk cId="3905800223" sldId="396"/>
            <ac:picMk id="9" creationId="{7CEA4ABD-D037-4509-83C3-BD789DAB4050}"/>
          </ac:picMkLst>
        </pc:picChg>
      </pc:sldChg>
      <pc:sldChg chg="add del">
        <pc:chgData name="然 陈" userId="c6e856d6-21b1-4e63-b589-765e1f5d643d" providerId="ADAL" clId="{1D2486BA-7916-409A-AF9D-40AA2641506E}" dt="2021-09-12T10:44:08.832" v="4851" actId="2696"/>
        <pc:sldMkLst>
          <pc:docMk/>
          <pc:sldMk cId="121344548" sldId="397"/>
        </pc:sldMkLst>
      </pc:sldChg>
      <pc:sldChg chg="add del">
        <pc:chgData name="然 陈" userId="c6e856d6-21b1-4e63-b589-765e1f5d643d" providerId="ADAL" clId="{1D2486BA-7916-409A-AF9D-40AA2641506E}" dt="2021-09-12T11:04:07.297" v="5787"/>
        <pc:sldMkLst>
          <pc:docMk/>
          <pc:sldMk cId="763770736" sldId="397"/>
        </pc:sldMkLst>
      </pc:sldChg>
      <pc:sldChg chg="add modAnim modNotesTx">
        <pc:chgData name="然 陈" userId="c6e856d6-21b1-4e63-b589-765e1f5d643d" providerId="ADAL" clId="{1D2486BA-7916-409A-AF9D-40AA2641506E}" dt="2021-09-12T11:13:54.557" v="6337" actId="20577"/>
        <pc:sldMkLst>
          <pc:docMk/>
          <pc:sldMk cId="3484129826" sldId="397"/>
        </pc:sldMkLst>
      </pc:sldChg>
      <pc:sldChg chg="add del">
        <pc:chgData name="然 陈" userId="c6e856d6-21b1-4e63-b589-765e1f5d643d" providerId="ADAL" clId="{1D2486BA-7916-409A-AF9D-40AA2641506E}" dt="2021-09-12T10:44:09.398" v="4852" actId="2696"/>
        <pc:sldMkLst>
          <pc:docMk/>
          <pc:sldMk cId="357427732" sldId="398"/>
        </pc:sldMkLst>
      </pc:sldChg>
      <pc:sldChg chg="addSp delSp modSp add modTransition modAnim">
        <pc:chgData name="然 陈" userId="c6e856d6-21b1-4e63-b589-765e1f5d643d" providerId="ADAL" clId="{1D2486BA-7916-409A-AF9D-40AA2641506E}" dt="2021-09-12T13:19:34.817" v="7430" actId="478"/>
        <pc:sldMkLst>
          <pc:docMk/>
          <pc:sldMk cId="3199556194" sldId="398"/>
        </pc:sldMkLst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58" creationId="{AFAED5B9-DC3A-4C4B-843F-B9B809731A3D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59" creationId="{58098B3E-24CF-48D4-8A87-69C0EC885A3C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60" creationId="{D8279F68-F82D-4057-8481-E70E8B165B06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61" creationId="{ED7CB721-318A-496F-A989-1735BB0B85F7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62" creationId="{6AEC9309-9DC6-48D6-8672-9A5FD795BA6A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63" creationId="{79298493-C3D1-4DC4-8469-1B0CC131055C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64" creationId="{F6EC26E1-24F0-44CF-9743-03EC5DB0C13F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65" creationId="{DD105C30-D8C6-4460-884F-57D8C16027A8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66" creationId="{D92E06D6-1175-4DBE-B42C-08868ACE7769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67" creationId="{59E22B05-3039-4B90-B27E-6CB9A7006849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68" creationId="{AE172C00-054E-4DA9-AB7C-19AA7C7384BB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69" creationId="{9F14C342-260B-4D57-A573-057D7ECAF05E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70" creationId="{1D6EF6E6-E5E2-49D9-A4A9-9DFAD22E3B52}"/>
          </ac:spMkLst>
        </pc:spChg>
        <pc:spChg chg="mod">
          <ac:chgData name="然 陈" userId="c6e856d6-21b1-4e63-b589-765e1f5d643d" providerId="ADAL" clId="{1D2486BA-7916-409A-AF9D-40AA2641506E}" dt="2021-09-12T13:19:28.496" v="7428" actId="164"/>
          <ac:spMkLst>
            <pc:docMk/>
            <pc:sldMk cId="3199556194" sldId="398"/>
            <ac:spMk id="71" creationId="{CF089EB0-9DCA-4ECA-9CAE-A178EC109E2B}"/>
          </ac:spMkLst>
        </pc:spChg>
        <pc:grpChg chg="add del mod">
          <ac:chgData name="然 陈" userId="c6e856d6-21b1-4e63-b589-765e1f5d643d" providerId="ADAL" clId="{1D2486BA-7916-409A-AF9D-40AA2641506E}" dt="2021-09-12T13:19:34.817" v="7430" actId="478"/>
          <ac:grpSpMkLst>
            <pc:docMk/>
            <pc:sldMk cId="3199556194" sldId="398"/>
            <ac:grpSpMk id="2" creationId="{8B79FAE2-5C35-435F-8398-5CACC0226F23}"/>
          </ac:grpSpMkLst>
        </pc:grpChg>
        <pc:picChg chg="mod">
          <ac:chgData name="然 陈" userId="c6e856d6-21b1-4e63-b589-765e1f5d643d" providerId="ADAL" clId="{1D2486BA-7916-409A-AF9D-40AA2641506E}" dt="2021-09-12T13:19:28.496" v="7428" actId="164"/>
          <ac:picMkLst>
            <pc:docMk/>
            <pc:sldMk cId="3199556194" sldId="398"/>
            <ac:picMk id="56" creationId="{E366621B-4B8F-45AA-9E1A-CE9F80E7DFB8}"/>
          </ac:picMkLst>
        </pc:picChg>
        <pc:picChg chg="mod">
          <ac:chgData name="然 陈" userId="c6e856d6-21b1-4e63-b589-765e1f5d643d" providerId="ADAL" clId="{1D2486BA-7916-409A-AF9D-40AA2641506E}" dt="2021-09-12T13:19:28.496" v="7428" actId="164"/>
          <ac:picMkLst>
            <pc:docMk/>
            <pc:sldMk cId="3199556194" sldId="398"/>
            <ac:picMk id="57" creationId="{3CA1394E-1425-403D-BA28-6AA64C131B58}"/>
          </ac:picMkLst>
        </pc:picChg>
        <pc:cxnChg chg="mod">
          <ac:chgData name="然 陈" userId="c6e856d6-21b1-4e63-b589-765e1f5d643d" providerId="ADAL" clId="{1D2486BA-7916-409A-AF9D-40AA2641506E}" dt="2021-09-12T13:19:34.817" v="7430" actId="478"/>
          <ac:cxnSpMkLst>
            <pc:docMk/>
            <pc:sldMk cId="3199556194" sldId="398"/>
            <ac:cxnSpMk id="72" creationId="{4D1EC1A8-27FA-4B48-9FCF-99E6A793E96D}"/>
          </ac:cxnSpMkLst>
        </pc:cxnChg>
        <pc:cxnChg chg="mod">
          <ac:chgData name="然 陈" userId="c6e856d6-21b1-4e63-b589-765e1f5d643d" providerId="ADAL" clId="{1D2486BA-7916-409A-AF9D-40AA2641506E}" dt="2021-09-12T13:19:34.817" v="7430" actId="478"/>
          <ac:cxnSpMkLst>
            <pc:docMk/>
            <pc:sldMk cId="3199556194" sldId="398"/>
            <ac:cxnSpMk id="73" creationId="{80197301-50F8-4C9D-86A4-E04ABCE18EDA}"/>
          </ac:cxnSpMkLst>
        </pc:cxnChg>
        <pc:cxnChg chg="mod">
          <ac:chgData name="然 陈" userId="c6e856d6-21b1-4e63-b589-765e1f5d643d" providerId="ADAL" clId="{1D2486BA-7916-409A-AF9D-40AA2641506E}" dt="2021-09-12T13:19:34.817" v="7430" actId="478"/>
          <ac:cxnSpMkLst>
            <pc:docMk/>
            <pc:sldMk cId="3199556194" sldId="398"/>
            <ac:cxnSpMk id="74" creationId="{8C5A5FBC-5B8F-4292-860C-03CFD1B4A737}"/>
          </ac:cxnSpMkLst>
        </pc:cxnChg>
      </pc:sldChg>
      <pc:sldChg chg="add del">
        <pc:chgData name="然 陈" userId="c6e856d6-21b1-4e63-b589-765e1f5d643d" providerId="ADAL" clId="{1D2486BA-7916-409A-AF9D-40AA2641506E}" dt="2021-09-12T13:19:41.313" v="7433"/>
        <pc:sldMkLst>
          <pc:docMk/>
          <pc:sldMk cId="983470644" sldId="39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7DD1B4-28C0-4D44-B988-E3409A014E51}" type="datetimeFigureOut">
              <a:rPr lang="en-US" altLang="en-US"/>
              <a:pPr>
                <a:defRPr/>
              </a:pPr>
              <a:t>10/27/2022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599F2C4-ADAE-453A-985F-560D775361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FBB7A-5586-40C3-80B7-3033E193C0B8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CAB7E-4A25-4D0A-9277-00BCF1D13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4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Hello everyone, I am Kai from Zhejiang University.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Today I will introduce a latest paper from our group: </a:t>
            </a:r>
            <a:r>
              <a:rPr lang="en-US" altLang="zh-CN" sz="12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Visualizing the Scripts of Data Wrangling with SOMNUS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22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Data provenance records the history of changes during analysis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  <a:endParaRPr lang="en-US" altLang="zh-CN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Several tools leverage animations to visualize the provenance of tabular data.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Animation is useful for communication.</a:t>
            </a:r>
            <a:r>
              <a:rPr lang="en-US" altLang="zh-CN" sz="2800" dirty="0"/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However, &lt;click&gt; it is hard to explore and control. </a:t>
            </a:r>
          </a:p>
          <a:p>
            <a:r>
              <a:rPr lang="en-US" altLang="zh-CN" dirty="0"/>
              <a:t>Besides,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those</a:t>
            </a:r>
            <a:r>
              <a:rPr lang="en-US" altLang="zh-CN" dirty="0"/>
              <a:t> tools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focus on presenting the provenance of a single table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25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work, we design and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implement a pipeline, SOMNUS, to visualize the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semantics of code pieces in the context of data transformation.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90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kern="1200" baseline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SOMNUS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accepts a data wrangling script with its source tables as input and results in a </a:t>
            </a:r>
            <a:r>
              <a:rPr lang="en-US" altLang="zh-CN" sz="1800" dirty="0"/>
              <a:t>glyph-based provenance graph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where nodes represent tables and edges denote data transformations.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780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SOMNUS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accepts a data wrangling script with its source tables as input and results in a </a:t>
            </a:r>
            <a:r>
              <a:rPr lang="en-US" altLang="zh-CN" sz="1200" dirty="0"/>
              <a:t>glyph-based provenance graph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where nodes represent tables and edges denote data transformations.</a:t>
            </a:r>
            <a:r>
              <a:rPr lang="en-US" altLang="zh-CN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209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In order to help data workers understand and communicate a data wrangling script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, we conducted several rounds of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interviews</a:t>
            </a:r>
            <a:r>
              <a:rPr lang="en-US" altLang="zh-CN" sz="2800" dirty="0"/>
              <a:t> with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data analysts</a:t>
            </a:r>
            <a:r>
              <a:rPr lang="en-US" altLang="zh-CN" dirty="0"/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to iteratively extract design requirements.</a:t>
            </a:r>
          </a:p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310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Guided by the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requirements, we first explore the design space </a:t>
            </a:r>
            <a:r>
              <a:rPr lang="en-US" altLang="zh-CN" sz="2800" dirty="0"/>
              <a:t>of glyphs </a:t>
            </a:r>
            <a:r>
              <a:rPr lang="en-US" altLang="zh-CN" sz="1800" dirty="0"/>
              <a:t>for depicting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individual data transformations.</a:t>
            </a:r>
            <a:endParaRPr lang="en-US" altLang="zh-CN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design space consists of two primary dimensions, namely, &lt;click&gt; the type of parameters and potential visual channels.</a:t>
            </a:r>
            <a:r>
              <a:rPr lang="en-US" altLang="zh-CN" sz="2800" dirty="0"/>
              <a:t> </a:t>
            </a:r>
            <a:endParaRPr lang="en-US" altLang="zh-CN" sz="1800" b="0" i="0" dirty="0">
              <a:solidFill>
                <a:srgbClr val="000000"/>
              </a:solidFill>
              <a:effectLst/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347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examining 160 functions used for data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transformation, w</a:t>
            </a:r>
            <a:r>
              <a:rPr lang="en-US" altLang="zh-CN" dirty="0"/>
              <a:t>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categorize &lt;click&gt; six key parameters that should be mapped to visual channels.</a:t>
            </a:r>
            <a:r>
              <a:rPr lang="en-US" altLang="zh-CN" sz="2800" dirty="0"/>
              <a:t> </a:t>
            </a:r>
            <a:br>
              <a:rPr lang="en-US" altLang="zh-CN" sz="4000" dirty="0"/>
            </a:br>
            <a:br>
              <a:rPr lang="en-US" altLang="zh-CN" sz="2800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248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NimbusRomNo9L-Regu"/>
              </a:rPr>
              <a:t>Take the line of code as an example, “extract” </a:t>
            </a:r>
            <a:r>
              <a:rPr lang="en-US" altLang="zh-CN" sz="2800" dirty="0"/>
              <a:t>&lt;click&gt;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NimbusRomNo9L-Regu"/>
              </a:rPr>
              <a:t>is a function name that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reflects</a:t>
            </a:r>
            <a:r>
              <a:rPr lang="en-US" altLang="zh-CN" sz="4000" dirty="0"/>
              <a:t> the transformation operation it targets.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/>
              <a:t>“store” and “</a:t>
            </a:r>
            <a:r>
              <a:rPr lang="en-US" altLang="zh-CN" sz="4000" dirty="0" err="1">
                <a:latin typeface="SF Pro Display" pitchFamily="2" charset="0"/>
              </a:rPr>
              <a:t>store_extract</a:t>
            </a:r>
            <a:r>
              <a:rPr lang="en-US" altLang="zh-CN" sz="4000" dirty="0"/>
              <a:t>” &lt;click&gt; are the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input and output tables of the function</a:t>
            </a:r>
            <a:r>
              <a:rPr lang="en-US" altLang="zh-CN" sz="5400" b="0" i="0" dirty="0">
                <a:solidFill>
                  <a:srgbClr val="000000"/>
                </a:solidFill>
                <a:effectLst/>
                <a:latin typeface="NimbusRomNo9L-Regu"/>
              </a:rPr>
              <a:t>, respectively.</a:t>
            </a:r>
          </a:p>
          <a:p>
            <a:r>
              <a:rPr lang="en-US" altLang="zh-CN" sz="5400" b="0" i="0" dirty="0">
                <a:solidFill>
                  <a:srgbClr val="000000"/>
                </a:solidFill>
                <a:effectLst/>
                <a:latin typeface="NimbusRomNo9L-Regu"/>
              </a:rPr>
              <a:t>These columns “price” </a:t>
            </a:r>
            <a:r>
              <a:rPr lang="en-US" altLang="zh-CN" sz="5400" dirty="0"/>
              <a:t>&lt;click&gt; </a:t>
            </a:r>
            <a:r>
              <a:rPr lang="en-US" altLang="zh-CN" sz="5400" b="0" i="0" dirty="0">
                <a:solidFill>
                  <a:srgbClr val="000000"/>
                </a:solidFill>
                <a:effectLst/>
                <a:latin typeface="NimbusRomNo9L-Regu"/>
              </a:rPr>
              <a:t>are explicitly mentioned in the function.</a:t>
            </a:r>
          </a:p>
          <a:p>
            <a:r>
              <a:rPr lang="en-US" altLang="zh-CN" sz="5400" b="0" i="0" dirty="0">
                <a:solidFill>
                  <a:srgbClr val="000000"/>
                </a:solidFill>
                <a:effectLst/>
                <a:latin typeface="NimbusRomNo9L-Regu"/>
              </a:rPr>
              <a:t>The parameter &lt;click&gt; shows how to transform the column “price”.</a:t>
            </a:r>
          </a:p>
          <a:p>
            <a:r>
              <a:rPr lang="en-US" altLang="zh-CN" sz="5400" b="0" i="0" dirty="0">
                <a:solidFill>
                  <a:srgbClr val="000000"/>
                </a:solidFill>
                <a:effectLst/>
                <a:latin typeface="NimbusRomNo9L-Regu"/>
              </a:rPr>
              <a:t>And the “col1” and “col2” </a:t>
            </a:r>
            <a:r>
              <a:rPr lang="en-US" altLang="zh-CN" sz="5400" dirty="0"/>
              <a:t>&lt;click&gt; </a:t>
            </a:r>
            <a:r>
              <a:rPr lang="en-US" altLang="zh-CN" sz="5400" b="0" i="0" dirty="0">
                <a:solidFill>
                  <a:srgbClr val="000000"/>
                </a:solidFill>
                <a:effectLst/>
                <a:latin typeface="NimbusRomNo9L-Regu"/>
              </a:rPr>
              <a:t>are contextual columns that are not involved in the data transformation.</a:t>
            </a:r>
          </a:p>
          <a:p>
            <a:r>
              <a:rPr lang="en-US" altLang="zh-CN" sz="5400" b="0" i="0" dirty="0">
                <a:solidFill>
                  <a:srgbClr val="000000"/>
                </a:solidFill>
                <a:effectLst/>
                <a:latin typeface="NimbusRomNo9L-Regu"/>
              </a:rPr>
              <a:t>Besides, we also consider </a:t>
            </a:r>
            <a:r>
              <a:rPr lang="en-US" altLang="zh-CN" sz="5400" dirty="0"/>
              <a:t>&lt;click&gt; </a:t>
            </a:r>
            <a:r>
              <a:rPr lang="en-US" altLang="zh-CN" sz="5400" b="0" i="0" dirty="0">
                <a:solidFill>
                  <a:srgbClr val="000000"/>
                </a:solidFill>
                <a:effectLst/>
                <a:latin typeface="NimbusRomNo9L-Regu"/>
              </a:rPr>
              <a:t>implicit columns/rows which are involved in a data transformation but not explicitly mentioned in the function.</a:t>
            </a:r>
            <a:br>
              <a:rPr lang="en-US" altLang="zh-CN" sz="4000" dirty="0"/>
            </a:br>
            <a:br>
              <a:rPr lang="en-US" altLang="zh-CN" sz="2800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60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 that, we design glyphs to visualize </a:t>
            </a:r>
            <a:r>
              <a:rPr lang="en-US" altLang="zh-CN" sz="1200" dirty="0"/>
              <a:t>transformations.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use &lt;click&gt; the table metaphor as the fundamental structure &lt;click&gt; of our glyphs.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Each glyph contains three main parts, namely, &lt;click&gt; an input table, &lt;click&gt; an output table, &lt;click&gt; and an arrow indicating the transformation.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explore possible visual channels for our glyphs to encode the six parameters, including &lt;click&gt; in-table text, &lt;click&gt; out-table text, &lt;click&gt; cell color, &lt;click&gt; and some other considerations.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78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Data wrangling is an arduous process of &lt;click&gt; transforming, reformatting, and integrating data to make it more palatable for miscellaneous &lt;click&gt; downstream purposes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, such as visualization and analysis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552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Based on the design space, we derive a glyph collection to depict different types of data transformations.</a:t>
            </a:r>
          </a:p>
          <a:p>
            <a:r>
              <a:rPr lang="en-US" altLang="zh-CN" dirty="0"/>
              <a:t>Here are 15 examples that comprehensively cover the transformation space proposed by </a:t>
            </a:r>
            <a:r>
              <a:rPr lang="en-US" altLang="zh-CN" dirty="0" err="1"/>
              <a:t>kasica</a:t>
            </a:r>
            <a:r>
              <a:rPr lang="en-US" altLang="zh-CN" dirty="0"/>
              <a:t> et al.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931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After that, we develop SOMNUS to visualize the semantics of a data wrangling 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The architecture of SOMNUS consists of two major modules: </a:t>
            </a:r>
            <a:r>
              <a:rPr lang="en-US" altLang="zh-CN" sz="1800" dirty="0"/>
              <a:t>&lt;click&gt;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the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SanL-Regu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Program Adaptor &lt;click&gt; and the Visualization Generator.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515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After that, we develop SOMNUS to visualize the semantics of a data wrangling 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The architecture of SOMNUS consists of two major modules: </a:t>
            </a:r>
            <a:r>
              <a:rPr lang="en-US" altLang="zh-CN" sz="1800" dirty="0"/>
              <a:t>&lt;click&gt;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the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SanL-Regu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Program Adaptor &lt;click&gt; and the Visualization Generator.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868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After that, we develop SOMNUS to visualize the semantics of a data wrangling 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The architecture of SOMNUS consists of two major modules: </a:t>
            </a:r>
            <a:r>
              <a:rPr lang="en-US" altLang="zh-CN" sz="1800" dirty="0"/>
              <a:t>&lt;click&gt;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the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SanL-Regu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Program Adaptor &lt;click&gt; and the Visualization Generator.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73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Program Adaptor aims to generate a series of transformation specifications.</a:t>
            </a:r>
            <a:br>
              <a:rPr lang="en-US" altLang="zh-CN" dirty="0"/>
            </a:br>
            <a:r>
              <a:rPr lang="en-US" altLang="zh-CN" dirty="0"/>
              <a:t>It contains three steps.</a:t>
            </a:r>
          </a:p>
          <a:p>
            <a:r>
              <a:rPr lang="en-US" altLang="zh-CN" dirty="0"/>
              <a:t>&lt;click&gt;First, Program Execution uses a corresponding language interpreter to execute the script.</a:t>
            </a:r>
          </a:p>
          <a:p>
            <a:r>
              <a:rPr lang="en-US" altLang="zh-CN" dirty="0"/>
              <a:t>This step can obtain input and output tables for each function, which helps to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construct the provenance of</a:t>
            </a:r>
            <a:r>
              <a:rPr lang="en-US" altLang="zh-CN" dirty="0"/>
              <a:t> tables.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626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Then, Code Parser will parse each line of wrangling code into three parts, namely,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variable names of the input and output tables, the function name, and the function parameters.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48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Last, we craft rules to infer the transformation type of the line of code based on the results of the above two steps.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885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parsing all lines of wrangling code and deriving their data transformations, Program Adaptor generates a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specification for each </a:t>
            </a:r>
            <a:r>
              <a:rPr lang="en-US" altLang="zh-CN" dirty="0"/>
              <a:t>transformation.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417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Then, the Visualization Generator will construct a data provenance graph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SanL-Regu"/>
              </a:rPr>
              <a:t>by utilizing these specifications.</a:t>
            </a:r>
          </a:p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SanL-Regu"/>
              </a:rPr>
              <a:t>&lt;click&gt;The nodes of the graph are data tables, and &lt;click&gt; the edges are data transformations.</a:t>
            </a:r>
          </a:p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SanL-Regu"/>
              </a:rPr>
              <a:t>We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depict useful table information in each node, including &lt;click&gt; where the table is created, &lt;click&gt; the table name, &lt;click&gt; and the size of the table.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948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According to the number of input and output tables, we categorize edges into three types, namely, &lt;click&gt;convergence edges for many-to-one table transformations, &lt;click&gt;divergence edges</a:t>
            </a:r>
            <a:r>
              <a:rPr lang="en-US" altLang="zh-CN" dirty="0"/>
              <a:t> for one-to-many table transformations, and &lt;click&gt;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directed</a:t>
            </a:r>
            <a:r>
              <a:rPr lang="en-US" altLang="zh-CN" dirty="0"/>
              <a:t> edges for others, like one-to-one table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transformations.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098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Data wrangling is an arduous process of &lt;click&gt; transforming, reformatting, and integrating data to make it more palatable for miscellaneous &lt;click&gt; downstream purposes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, such as visualization and analysis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409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Finally, we depict glyphs &lt;click&gt; aside from each edge to present the detailed semantics of data transformations, thus &lt;click&gt; gaining the final provenance graph.</a:t>
            </a:r>
            <a:endParaRPr lang="en-US" altLang="zh-CN" sz="1200" b="0" i="0" dirty="0">
              <a:solidFill>
                <a:srgbClr val="000000"/>
              </a:solidFill>
              <a:effectLst/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981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Finally, we depict glyphs &lt;click&gt; aside from each edge to present the detailed semantics of data transformations, thus &lt;click&gt; gaining the final provenance graph.</a:t>
            </a:r>
            <a:endParaRPr lang="en-US" altLang="zh-CN" sz="1200" b="0" i="0" dirty="0">
              <a:solidFill>
                <a:srgbClr val="000000"/>
              </a:solidFill>
              <a:effectLst/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649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assess the effectiveness of our visualization design, we conducted a user study centered on two high-level questions.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We designed </a:t>
            </a:r>
            <a:r>
              <a:rPr lang="en-US" altLang="zh-CN" sz="1800" dirty="0"/>
              <a:t>&lt;click&gt;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five function understanding tasks and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NimbusRomNo9L-Regu"/>
              </a:rPr>
              <a:t>five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script understanding tasks to </a:t>
            </a:r>
            <a:r>
              <a:rPr lang="en-US" altLang="zh-CN" sz="1800" dirty="0"/>
              <a:t>answer the two questions,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respectively.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209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compared</a:t>
            </a:r>
            <a:r>
              <a:rPr lang="en-US" altLang="zh-CN" dirty="0"/>
              <a:t> our visualization design with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textual descriptions derived from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NimbusRomNo9L-Regu"/>
              </a:rPr>
              <a:t>Trifacta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7179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We recruited 20 </a:t>
            </a:r>
            <a:r>
              <a:rPr lang="en-US" altLang="zh-CN" sz="1800" dirty="0">
                <a:latin typeface="SF Pro Display" pitchFamily="2" charset="0"/>
              </a:rPr>
              <a:t>subjects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 to </a:t>
            </a:r>
            <a:r>
              <a:rPr lang="en-US" altLang="zh-CN" dirty="0"/>
              <a:t>conduct the user study.</a:t>
            </a:r>
          </a:p>
          <a:p>
            <a:r>
              <a:rPr lang="en-US" altLang="zh-CN" dirty="0"/>
              <a:t>&lt;click&gt; The results show that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participants achieved better accuracy with less time using SOMNUS, and preferred it over textual description.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6329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Besides, we implement two prototypes</a:t>
            </a:r>
            <a:r>
              <a:rPr lang="en-US" altLang="zh-CN" dirty="0"/>
              <a:t>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to demonstrate how SOMNUS can be applied to different usage scenarios.</a:t>
            </a:r>
          </a:p>
          <a:p>
            <a:r>
              <a:rPr lang="en-US" altLang="zh-CN" dirty="0"/>
              <a:t>Here we introduce the two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prototypes with a video.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45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SOMNUS is implemented as a web-based system, which has four panels. &lt;5.1&gt; </a:t>
            </a:r>
            <a:r>
              <a:rPr lang="en-US" altLang="zh-CN" b="1" dirty="0">
                <a:effectLst/>
              </a:rPr>
              <a:t>The Data Panel </a:t>
            </a:r>
            <a:r>
              <a:rPr lang="en-US" altLang="zh-CN" dirty="0">
                <a:effectLst/>
              </a:rPr>
              <a:t>allows users to upload their input tables.</a:t>
            </a:r>
            <a:r>
              <a:rPr lang="en-US" altLang="zh-CN" b="1" dirty="0">
                <a:effectLst/>
              </a:rPr>
              <a:t>&lt;10.2&gt; After selecting </a:t>
            </a:r>
            <a:r>
              <a:rPr lang="en-US" altLang="zh-CN" dirty="0">
                <a:effectLst/>
              </a:rPr>
              <a:t>a programming language and &lt;14.1&gt; </a:t>
            </a:r>
            <a:r>
              <a:rPr lang="en-US" altLang="zh-CN" b="1" dirty="0">
                <a:effectLst/>
              </a:rPr>
              <a:t>copy-pasting</a:t>
            </a:r>
            <a:r>
              <a:rPr lang="en-US" altLang="zh-CN" dirty="0">
                <a:effectLst/>
              </a:rPr>
              <a:t> a piece of data wrangling code to the Script Panel, &lt;18.7&gt; </a:t>
            </a:r>
            <a:r>
              <a:rPr lang="en-US" altLang="zh-CN" b="1" dirty="0">
                <a:effectLst/>
              </a:rPr>
              <a:t>users can click on the “Run” </a:t>
            </a:r>
            <a:r>
              <a:rPr lang="en-US" altLang="zh-CN" dirty="0">
                <a:effectLst/>
              </a:rPr>
              <a:t>button to gain table provenance displayed in the Graph Panel.</a:t>
            </a:r>
            <a:r>
              <a:rPr lang="zh-CN" altLang="en-US" dirty="0">
                <a:effectLst/>
              </a:rPr>
              <a:t> </a:t>
            </a:r>
            <a:r>
              <a:rPr lang="en-US" altLang="zh-CN" b="1" dirty="0">
                <a:effectLst/>
              </a:rPr>
              <a:t>&lt;27.3&gt; Users can </a:t>
            </a:r>
            <a:r>
              <a:rPr lang="en-US" altLang="zh-CN" dirty="0">
                <a:effectLst/>
              </a:rPr>
              <a:t>zoom and pan the graph to switch between an overview and a detailed view of individual transformations.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Besides, users &lt;37&gt; </a:t>
            </a:r>
            <a:r>
              <a:rPr lang="en-US" altLang="zh-CN" b="1" dirty="0">
                <a:effectLst/>
              </a:rPr>
              <a:t>can click on a node</a:t>
            </a:r>
            <a:r>
              <a:rPr lang="en-US" altLang="zh-CN" dirty="0">
                <a:effectLst/>
              </a:rPr>
              <a:t>, and the Table Panel displays the detailed table.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Similarly, &lt;44&gt; </a:t>
            </a:r>
            <a:r>
              <a:rPr lang="en-US" altLang="zh-CN" b="1" dirty="0">
                <a:effectLst/>
              </a:rPr>
              <a:t>when clicking on an edge</a:t>
            </a:r>
            <a:r>
              <a:rPr lang="en-US" altLang="zh-CN" dirty="0">
                <a:effectLst/>
              </a:rPr>
              <a:t>, its function in the Script Panel is located and highlighted, &lt;50.6&gt; </a:t>
            </a:r>
            <a:r>
              <a:rPr lang="en-US" altLang="zh-CN" b="1" dirty="0">
                <a:effectLst/>
              </a:rPr>
              <a:t>and vice versa</a:t>
            </a:r>
            <a:r>
              <a:rPr lang="en-US" altLang="zh-CN" dirty="0">
                <a:effectLst/>
              </a:rPr>
              <a:t>. </a:t>
            </a:r>
            <a:r>
              <a:rPr lang="en-US" altLang="zh-CN" b="1" dirty="0">
                <a:effectLst/>
              </a:rPr>
              <a:t>&lt;53.3&gt; Users can modify the code</a:t>
            </a:r>
            <a:r>
              <a:rPr lang="en-US" altLang="zh-CN" dirty="0">
                <a:effectLst/>
              </a:rPr>
              <a:t> and &lt;58.7&gt; </a:t>
            </a:r>
            <a:r>
              <a:rPr lang="en-US" altLang="zh-CN" b="1" dirty="0">
                <a:effectLst/>
              </a:rPr>
              <a:t>Run it again to </a:t>
            </a:r>
            <a:r>
              <a:rPr lang="en-US" altLang="zh-CN" dirty="0">
                <a:effectLst/>
              </a:rPr>
              <a:t>see how the code affects the transformation results.</a:t>
            </a:r>
          </a:p>
          <a:p>
            <a:r>
              <a:rPr lang="en-US" altLang="zh-CN" dirty="0">
                <a:effectLst/>
              </a:rPr>
              <a:t>We also apply SOMNUS to explain scripts generated by MORPHEUS.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Assume Devin has two original tables and one target table at hand. </a:t>
            </a:r>
            <a:r>
              <a:rPr lang="en-US" altLang="zh-CN" b="1" dirty="0">
                <a:effectLst/>
              </a:rPr>
              <a:t>&lt;1’15&gt; He first uploads </a:t>
            </a:r>
            <a:r>
              <a:rPr lang="en-US" altLang="zh-CN" dirty="0">
                <a:effectLst/>
              </a:rPr>
              <a:t>those tables to the system to understand how to transform the original tables to the target table.</a:t>
            </a:r>
            <a:r>
              <a:rPr lang="en-US" altLang="zh-CN" b="1" dirty="0">
                <a:effectLst/>
              </a:rPr>
              <a:t>&lt;1’21.8&gt; After clicking on </a:t>
            </a:r>
            <a:r>
              <a:rPr lang="en-US" altLang="zh-CN" dirty="0">
                <a:effectLst/>
              </a:rPr>
              <a:t>the "Upload and Run" button, a piece of code is shown in the Script Panel, and a provenance graph is displayed in the Graph </a:t>
            </a:r>
            <a:r>
              <a:rPr lang="en-US" altLang="zh-CN" dirty="0" err="1">
                <a:effectLst/>
              </a:rPr>
              <a:t>Panel.Devin</a:t>
            </a:r>
            <a:r>
              <a:rPr lang="en-US" altLang="zh-CN" dirty="0">
                <a:effectLst/>
              </a:rPr>
              <a:t> sees seven edges from the provenance graph, indicating that the entire process takes seven data transformations. &lt;1’40&gt;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821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summary, the contributions of the work include a design space of glyphs for depicting data transformations, a pipeline SOMNUS for visualizing data wrangling scripts, a controlled study and two example applications.</a:t>
            </a:r>
          </a:p>
          <a:p>
            <a:r>
              <a:rPr lang="en-US" altLang="zh-CN" dirty="0"/>
              <a:t>In the future, we plan to enhance SOMNUS by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F Pro Display"/>
              </a:rPr>
              <a:t>supporting more various functions and explore how to visualize conditional statements and loops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0476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concludes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presentation.</a:t>
            </a:r>
            <a:r>
              <a:rPr lang="zh-CN" altLang="en-US" dirty="0"/>
              <a:t> </a:t>
            </a:r>
            <a:r>
              <a:rPr lang="en-US" altLang="zh-CN" dirty="0"/>
              <a:t>I'm</a:t>
            </a:r>
            <a:r>
              <a:rPr lang="zh-CN" altLang="en-US" dirty="0"/>
              <a:t> </a:t>
            </a:r>
            <a:r>
              <a:rPr lang="en-US" altLang="zh-CN" dirty="0"/>
              <a:t>ready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questions,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223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Data wrangling often involves &lt;click&gt; a number of data transformations such as filtering rows,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merging columns, and sorting.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214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Data wrangling often involves &lt;click&gt; a number of data transformations such as filtering rows,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merging columns, and sorting.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&lt;click&gt;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NimbusRomNo9L-Regu"/>
              </a:rPr>
              <a:t>Kasica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 et al. structured a multi-table framework for data wrangling, including 21 transformation operations.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238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Nowadays, numerous &lt;click&gt; scripting languages</a:t>
            </a:r>
            <a:r>
              <a:rPr lang="en-US" altLang="zh-CN" dirty="0"/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with their data manipulation libraries have been commonly used</a:t>
            </a:r>
            <a:r>
              <a:rPr lang="en-US" altLang="zh-CN" sz="2800" dirty="0"/>
              <a:t> for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 data wrangling.</a:t>
            </a:r>
          </a:p>
          <a:p>
            <a:r>
              <a:rPr lang="en-US" altLang="zh-CN" sz="2800" dirty="0"/>
              <a:t>At the same time,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NimbusRomNo9L-Regu"/>
              </a:rPr>
              <a:t>&lt;click&gt;</a:t>
            </a:r>
            <a:r>
              <a:rPr lang="en-US" altLang="zh-CN" sz="2800" dirty="0"/>
              <a:t> data workers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usually seek to understand the semantics of scripts &lt;click&gt; in various scenarios.</a:t>
            </a:r>
            <a:r>
              <a:rPr lang="en-US" altLang="zh-CN" dirty="0"/>
              <a:t>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99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such as validating the process of data transformation to ensure accuracy</a:t>
            </a:r>
            <a:r>
              <a:rPr lang="en-US" altLang="zh-CN" dirty="0"/>
              <a:t>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&lt;click&gt; </a:t>
            </a:r>
            <a:r>
              <a:rPr lang="en-US" altLang="zh-CN" dirty="0"/>
              <a:t>and learning the idea of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data wrangling</a:t>
            </a:r>
            <a:r>
              <a:rPr lang="en-US" altLang="zh-CN" dirty="0"/>
              <a:t> for reusing.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909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understanding scripts requires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&lt;click&gt; </a:t>
            </a:r>
            <a:r>
              <a:rPr lang="en-US" altLang="zh-CN" dirty="0"/>
              <a:t>advanced programming skills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&lt;click&gt; </a:t>
            </a:r>
            <a:r>
              <a:rPr lang="en-US" altLang="zh-CN" dirty="0"/>
              <a:t>and the process is time-consuming.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8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 number of program visualization techniques have been proposed for debugging and communication.</a:t>
            </a:r>
            <a:r>
              <a:rPr lang="en-US" altLang="zh-CN" dirty="0"/>
              <a:t> 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But none of them &lt;click&gt; are proposed</a:t>
            </a:r>
            <a:r>
              <a:rPr lang="en-US" altLang="zh-CN" dirty="0"/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in the context of data transformation which aims to reveal the evolution of tabular data.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B7E-4A25-4D0A-9277-00BCF1D136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30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3">
            <a:extLst>
              <a:ext uri="{FF2B5EF4-FFF2-40B4-BE49-F238E27FC236}">
                <a16:creationId xmlns:a16="http://schemas.microsoft.com/office/drawing/2014/main" id="{E0B61F15-1D7D-4E2E-8CF3-85EDD5C4607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60309" y="260351"/>
            <a:ext cx="10199870" cy="67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9" tIns="36005" rIns="72009" bIns="3600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3">
            <a:extLst>
              <a:ext uri="{FF2B5EF4-FFF2-40B4-BE49-F238E27FC236}">
                <a16:creationId xmlns:a16="http://schemas.microsoft.com/office/drawing/2014/main" id="{DCF5F64F-E267-4891-9F24-93376BBE1B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60309" y="260351"/>
            <a:ext cx="10199870" cy="67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9" tIns="36005" rIns="72009" bIns="3600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1C3327B-55BD-4C5D-9AF1-A77797F66B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60309" y="260351"/>
            <a:ext cx="10199870" cy="67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9" tIns="36005" rIns="72009" bIns="3600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675618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0309" y="1151798"/>
            <a:ext cx="10199870" cy="4607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865" tIns="51432" rIns="102865" bIns="514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7" name="Title Placeholder 3"/>
          <p:cNvSpPr>
            <a:spLocks noGrp="1"/>
          </p:cNvSpPr>
          <p:nvPr>
            <p:ph type="title"/>
          </p:nvPr>
        </p:nvSpPr>
        <p:spPr bwMode="auto">
          <a:xfrm>
            <a:off x="660309" y="260351"/>
            <a:ext cx="10199870" cy="67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9" tIns="36005" rIns="72009" bIns="3600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5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772583"/>
          </a:solidFill>
          <a:latin typeface="SF Pro Display"/>
          <a:ea typeface="SF Pro Display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>
          <a:solidFill>
            <a:srgbClr val="D84626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>
          <a:solidFill>
            <a:srgbClr val="D84626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>
          <a:solidFill>
            <a:srgbClr val="D84626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>
          <a:solidFill>
            <a:srgbClr val="D84626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5pPr>
      <a:lvl6pPr marL="514324" algn="l" rtl="0" fontAlgn="base">
        <a:spcBef>
          <a:spcPct val="0"/>
        </a:spcBef>
        <a:spcAft>
          <a:spcPct val="0"/>
        </a:spcAft>
        <a:defRPr sz="4000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1028648" algn="l" rtl="0" fontAlgn="base">
        <a:spcBef>
          <a:spcPct val="0"/>
        </a:spcBef>
        <a:spcAft>
          <a:spcPct val="0"/>
        </a:spcAft>
        <a:defRPr sz="4000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542973" algn="l" rtl="0" fontAlgn="base">
        <a:spcBef>
          <a:spcPct val="0"/>
        </a:spcBef>
        <a:spcAft>
          <a:spcPct val="0"/>
        </a:spcAft>
        <a:defRPr sz="4000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2057297" algn="l" rtl="0" fontAlgn="base">
        <a:spcBef>
          <a:spcPct val="0"/>
        </a:spcBef>
        <a:spcAft>
          <a:spcPct val="0"/>
        </a:spcAft>
        <a:defRPr sz="4000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263525" indent="-263525" algn="l" rtl="0" eaLnBrk="0" fontAlgn="base" hangingPunct="0">
        <a:spcBef>
          <a:spcPts val="313"/>
        </a:spcBef>
        <a:spcAft>
          <a:spcPts val="163"/>
        </a:spcAft>
        <a:buClr>
          <a:srgbClr val="772583"/>
        </a:buClr>
        <a:buSzPct val="80000"/>
        <a:buChar char="•"/>
        <a:defRPr sz="2400">
          <a:solidFill>
            <a:srgbClr val="00843D"/>
          </a:solidFill>
          <a:latin typeface="SF Pro Display"/>
          <a:ea typeface="SF Pro Display"/>
          <a:cs typeface="Tahoma" panose="020B0604030504040204" pitchFamily="34" charset="0"/>
        </a:defRPr>
      </a:lvl1pPr>
      <a:lvl2pPr marL="539750" indent="-276225" algn="l" rtl="0" eaLnBrk="0" fontAlgn="base" hangingPunct="0">
        <a:spcBef>
          <a:spcPts val="313"/>
        </a:spcBef>
        <a:spcAft>
          <a:spcPts val="163"/>
        </a:spcAft>
        <a:buClr>
          <a:srgbClr val="772583"/>
        </a:buClr>
        <a:buSzPct val="90000"/>
        <a:buFont typeface="Times" charset="0"/>
        <a:buChar char="•"/>
        <a:defRPr sz="2000">
          <a:solidFill>
            <a:srgbClr val="262626"/>
          </a:solidFill>
          <a:latin typeface="SF Pro Display"/>
          <a:ea typeface="SF Pro Display"/>
          <a:cs typeface="Tahoma" panose="020B0604030504040204" pitchFamily="34" charset="0"/>
        </a:defRPr>
      </a:lvl2pPr>
      <a:lvl3pPr marL="1284288" indent="-255588" algn="l" rtl="0" eaLnBrk="0" fontAlgn="base" hangingPunct="0">
        <a:spcBef>
          <a:spcPts val="313"/>
        </a:spcBef>
        <a:spcAft>
          <a:spcPts val="163"/>
        </a:spcAft>
        <a:buClr>
          <a:srgbClr val="772583"/>
        </a:buClr>
        <a:buSzPct val="90000"/>
        <a:buChar char="•"/>
        <a:defRPr sz="1900">
          <a:solidFill>
            <a:srgbClr val="262626"/>
          </a:solidFill>
          <a:latin typeface="SF Pro Display"/>
          <a:ea typeface="SF Pro Display"/>
          <a:cs typeface="Tahoma" panose="020B0604030504040204" pitchFamily="34" charset="0"/>
        </a:defRPr>
      </a:lvl3pPr>
      <a:lvl4pPr marL="1798638" indent="-255588" algn="l" rtl="0" eaLnBrk="0" fontAlgn="base" hangingPunct="0">
        <a:spcBef>
          <a:spcPts val="313"/>
        </a:spcBef>
        <a:spcAft>
          <a:spcPts val="163"/>
        </a:spcAft>
        <a:buClr>
          <a:srgbClr val="772583"/>
        </a:buClr>
        <a:buChar char="–"/>
        <a:defRPr sz="1600">
          <a:solidFill>
            <a:srgbClr val="262626"/>
          </a:solidFill>
          <a:latin typeface="SF Pro Display"/>
          <a:ea typeface="SF Pro Display"/>
          <a:cs typeface="Tahoma" panose="020B0604030504040204" pitchFamily="34" charset="0"/>
        </a:defRPr>
      </a:lvl4pPr>
      <a:lvl5pPr marL="2312988" indent="-255588" algn="l" rtl="0" eaLnBrk="0" fontAlgn="base" hangingPunct="0">
        <a:spcBef>
          <a:spcPts val="313"/>
        </a:spcBef>
        <a:spcAft>
          <a:spcPts val="163"/>
        </a:spcAft>
        <a:buClr>
          <a:srgbClr val="772583"/>
        </a:buClr>
        <a:buChar char="»"/>
        <a:defRPr sz="1600">
          <a:solidFill>
            <a:srgbClr val="262626"/>
          </a:solidFill>
          <a:latin typeface="SF Pro Display"/>
          <a:ea typeface="SF Pro Display"/>
          <a:cs typeface="Tahoma" panose="020B0604030504040204" pitchFamily="34" charset="0"/>
        </a:defRPr>
      </a:lvl5pPr>
      <a:lvl6pPr marL="2828783" indent="-257162" algn="l" rtl="0" fontAlgn="base">
        <a:spcBef>
          <a:spcPct val="20000"/>
        </a:spcBef>
        <a:spcAft>
          <a:spcPct val="0"/>
        </a:spcAft>
        <a:buChar char="»"/>
        <a:defRPr sz="2700">
          <a:solidFill>
            <a:srgbClr val="EEEAFF"/>
          </a:solidFill>
          <a:latin typeface="+mn-lt"/>
          <a:ea typeface="+mn-ea"/>
        </a:defRPr>
      </a:lvl6pPr>
      <a:lvl7pPr marL="3343108" indent="-257162" algn="l" rtl="0" fontAlgn="base">
        <a:spcBef>
          <a:spcPct val="20000"/>
        </a:spcBef>
        <a:spcAft>
          <a:spcPct val="0"/>
        </a:spcAft>
        <a:buChar char="»"/>
        <a:defRPr sz="2700">
          <a:solidFill>
            <a:srgbClr val="EEEAFF"/>
          </a:solidFill>
          <a:latin typeface="+mn-lt"/>
          <a:ea typeface="+mn-ea"/>
        </a:defRPr>
      </a:lvl7pPr>
      <a:lvl8pPr marL="3857433" indent="-257162" algn="l" rtl="0" fontAlgn="base">
        <a:spcBef>
          <a:spcPct val="20000"/>
        </a:spcBef>
        <a:spcAft>
          <a:spcPct val="0"/>
        </a:spcAft>
        <a:buChar char="»"/>
        <a:defRPr sz="2700">
          <a:solidFill>
            <a:srgbClr val="EEEAFF"/>
          </a:solidFill>
          <a:latin typeface="+mn-lt"/>
          <a:ea typeface="+mn-ea"/>
        </a:defRPr>
      </a:lvl8pPr>
      <a:lvl9pPr marL="4371757" indent="-257162" algn="l" rtl="0" fontAlgn="base">
        <a:spcBef>
          <a:spcPct val="20000"/>
        </a:spcBef>
        <a:spcAft>
          <a:spcPct val="0"/>
        </a:spcAft>
        <a:buChar char="»"/>
        <a:defRPr sz="270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5143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4" algn="l" defTabSz="5143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648" algn="l" defTabSz="5143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2973" algn="l" defTabSz="5143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algn="l" defTabSz="5143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1621" algn="l" defTabSz="5143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85946" algn="l" defTabSz="5143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270" algn="l" defTabSz="5143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595" algn="l" defTabSz="5143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2" userDrawn="1">
          <p15:clr>
            <a:srgbClr val="F26B43"/>
          </p15:clr>
        </p15:guide>
        <p15:guide id="2" pos="3624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svg"/><Relationship Id="rId4" Type="http://schemas.openxmlformats.org/officeDocument/2006/relationships/image" Target="../media/image56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18" Type="http://schemas.openxmlformats.org/officeDocument/2006/relationships/image" Target="../media/image77.png"/><Relationship Id="rId26" Type="http://schemas.openxmlformats.org/officeDocument/2006/relationships/image" Target="../media/image85.svg"/><Relationship Id="rId3" Type="http://schemas.openxmlformats.org/officeDocument/2006/relationships/image" Target="../media/image62.png"/><Relationship Id="rId21" Type="http://schemas.openxmlformats.org/officeDocument/2006/relationships/image" Target="../media/image80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5" Type="http://schemas.openxmlformats.org/officeDocument/2006/relationships/image" Target="../media/image84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svg"/><Relationship Id="rId23" Type="http://schemas.openxmlformats.org/officeDocument/2006/relationships/image" Target="../media/image82.sv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svg"/><Relationship Id="rId4" Type="http://schemas.openxmlformats.org/officeDocument/2006/relationships/image" Target="../media/image63.svg"/><Relationship Id="rId9" Type="http://schemas.openxmlformats.org/officeDocument/2006/relationships/image" Target="../media/image68.sv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1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1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7.png"/><Relationship Id="rId7" Type="http://schemas.openxmlformats.org/officeDocument/2006/relationships/image" Target="../media/image91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9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4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7.png"/><Relationship Id="rId4" Type="http://schemas.openxmlformats.org/officeDocument/2006/relationships/image" Target="../media/image55.svg"/><Relationship Id="rId9" Type="http://schemas.openxmlformats.org/officeDocument/2006/relationships/image" Target="../media/image9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54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54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jp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83">
            <a:extLst>
              <a:ext uri="{FF2B5EF4-FFF2-40B4-BE49-F238E27FC236}">
                <a16:creationId xmlns:a16="http://schemas.microsoft.com/office/drawing/2014/main" id="{FED771E9-7C2C-B4BB-8497-B99F2087E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360" y="1"/>
            <a:ext cx="8507684" cy="6480175"/>
          </a:xfrm>
          <a:prstGeom prst="rect">
            <a:avLst/>
          </a:prstGeom>
        </p:spPr>
      </p:pic>
      <p:sp>
        <p:nvSpPr>
          <p:cNvPr id="7" name="任意形状 6">
            <a:extLst>
              <a:ext uri="{FF2B5EF4-FFF2-40B4-BE49-F238E27FC236}">
                <a16:creationId xmlns:a16="http://schemas.microsoft.com/office/drawing/2014/main" id="{DC5E119C-67D6-F64C-9DA0-A8D24606D74C}"/>
              </a:ext>
            </a:extLst>
          </p:cNvPr>
          <p:cNvSpPr/>
          <p:nvPr/>
        </p:nvSpPr>
        <p:spPr bwMode="auto">
          <a:xfrm>
            <a:off x="-111155" y="-13016"/>
            <a:ext cx="7311599" cy="6510410"/>
          </a:xfrm>
          <a:custGeom>
            <a:avLst/>
            <a:gdLst>
              <a:gd name="connsiteX0" fmla="*/ 9982200 w 9982200"/>
              <a:gd name="connsiteY0" fmla="*/ 0 h 8246533"/>
              <a:gd name="connsiteX1" fmla="*/ 8144934 w 9982200"/>
              <a:gd name="connsiteY1" fmla="*/ 8246533 h 8246533"/>
              <a:gd name="connsiteX2" fmla="*/ 0 w 9982200"/>
              <a:gd name="connsiteY2" fmla="*/ 8246533 h 8246533"/>
              <a:gd name="connsiteX3" fmla="*/ 0 w 9982200"/>
              <a:gd name="connsiteY3" fmla="*/ 0 h 8246533"/>
              <a:gd name="connsiteX4" fmla="*/ 9982200 w 9982200"/>
              <a:gd name="connsiteY4" fmla="*/ 0 h 824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2200" h="8246533">
                <a:moveTo>
                  <a:pt x="9982200" y="0"/>
                </a:moveTo>
                <a:lnTo>
                  <a:pt x="8144934" y="8246533"/>
                </a:lnTo>
                <a:lnTo>
                  <a:pt x="0" y="8246533"/>
                </a:lnTo>
                <a:lnTo>
                  <a:pt x="0" y="0"/>
                </a:lnTo>
                <a:lnTo>
                  <a:pt x="9982200" y="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2126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E3F1855-655D-D347-A9EC-AD6A1BDF84EB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H="1">
            <a:off x="5854713" y="-13016"/>
            <a:ext cx="1345732" cy="6510410"/>
          </a:xfrm>
          <a:prstGeom prst="line">
            <a:avLst/>
          </a:prstGeom>
          <a:solidFill>
            <a:schemeClr val="accent1"/>
          </a:solidFill>
          <a:ln w="73025" cap="flat" cmpd="sng" algn="ctr">
            <a:gradFill>
              <a:gsLst>
                <a:gs pos="0">
                  <a:srgbClr val="EECDA3"/>
                </a:gs>
                <a:gs pos="100000">
                  <a:srgbClr val="EF629F"/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B70C90E-2418-CF4E-9596-017C83626EBD}"/>
              </a:ext>
            </a:extLst>
          </p:cNvPr>
          <p:cNvSpPr txBox="1"/>
          <p:nvPr/>
        </p:nvSpPr>
        <p:spPr>
          <a:xfrm>
            <a:off x="590105" y="618122"/>
            <a:ext cx="64901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Visualizing the Scripts of Data Wrangling </a:t>
            </a:r>
            <a:r>
              <a:rPr lang="en-US" sz="38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with SOMNUS</a:t>
            </a:r>
          </a:p>
        </p:txBody>
      </p:sp>
      <p:pic>
        <p:nvPicPr>
          <p:cNvPr id="12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D55F0C6B-B209-B14E-90BD-21A3556DE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0" y="333343"/>
            <a:ext cx="170995" cy="17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D76E5F-E076-124D-96E5-BD9F670C81FE}"/>
              </a:ext>
            </a:extLst>
          </p:cNvPr>
          <p:cNvSpPr txBox="1"/>
          <p:nvPr/>
        </p:nvSpPr>
        <p:spPr>
          <a:xfrm>
            <a:off x="817768" y="300009"/>
            <a:ext cx="4860131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2" b="1" dirty="0">
                <a:solidFill>
                  <a:schemeClr val="bg1">
                    <a:lumMod val="65000"/>
                  </a:schemeClr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INTERACTIVE DATA GROUP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2300EA4-BC32-2648-8E18-3C672CF7F445}"/>
              </a:ext>
            </a:extLst>
          </p:cNvPr>
          <p:cNvSpPr txBox="1"/>
          <p:nvPr/>
        </p:nvSpPr>
        <p:spPr>
          <a:xfrm>
            <a:off x="606551" y="4968000"/>
            <a:ext cx="4920133" cy="67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1000" baseline="300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1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State Key Lab of CAD&amp;CG, Zhejiang University, Hangzhou, China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altLang="zh-CN" sz="1000" baseline="300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 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Zhejiang Lab, Hangzhou, China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1000" baseline="300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3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Zhejiang University of Technology, Hangzhou, China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6E46BB1-9A0B-2882-83FB-8CDB5DF10096}"/>
              </a:ext>
            </a:extLst>
          </p:cNvPr>
          <p:cNvGrpSpPr/>
          <p:nvPr/>
        </p:nvGrpSpPr>
        <p:grpSpPr>
          <a:xfrm>
            <a:off x="4451820" y="2159938"/>
            <a:ext cx="1668474" cy="2625853"/>
            <a:chOff x="4392847" y="2039044"/>
            <a:chExt cx="1668474" cy="2625853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F42FD65-4DFC-4449-8D8D-1028D1266060}"/>
                </a:ext>
              </a:extLst>
            </p:cNvPr>
            <p:cNvSpPr txBox="1"/>
            <p:nvPr/>
          </p:nvSpPr>
          <p:spPr>
            <a:xfrm>
              <a:off x="4392847" y="3006847"/>
              <a:ext cx="1668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Zhongsu</a:t>
              </a:r>
              <a:r>
                <a:rPr lang="en-US" altLang="zh-CN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Luo</a:t>
              </a:r>
              <a:r>
                <a:rPr lang="en-US" altLang="zh-CN" sz="14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3,</a:t>
              </a:r>
              <a:r>
                <a:rPr lang="zh-CN" altLang="en-US" sz="14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en-US" altLang="zh-CN" sz="14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2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51CA468-21AC-40EA-A89A-3EAC8A1F4345}"/>
                </a:ext>
              </a:extLst>
            </p:cNvPr>
            <p:cNvSpPr txBox="1"/>
            <p:nvPr/>
          </p:nvSpPr>
          <p:spPr>
            <a:xfrm>
              <a:off x="4429282" y="4357120"/>
              <a:ext cx="1595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Yingcai</a:t>
              </a:r>
              <a:r>
                <a:rPr lang="en-US" altLang="zh-CN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Wu</a:t>
              </a:r>
              <a:r>
                <a:rPr lang="en-US" altLang="zh-CN" sz="14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1, 2</a:t>
              </a: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C63CED7-EAFE-4174-AD64-395214BB3650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r="8043" b="9683"/>
            <a:stretch/>
          </p:blipFill>
          <p:spPr>
            <a:xfrm>
              <a:off x="4777084" y="3404490"/>
              <a:ext cx="900000" cy="900000"/>
            </a:xfrm>
            <a:prstGeom prst="ellipse">
              <a:avLst/>
            </a:prstGeom>
            <a:ln w="22225" cap="rnd">
              <a:gradFill flip="none" rotWithShape="1">
                <a:gsLst>
                  <a:gs pos="0">
                    <a:srgbClr val="EECDA3">
                      <a:lumMod val="100000"/>
                    </a:srgbClr>
                  </a:gs>
                  <a:gs pos="100000">
                    <a:srgbClr val="EF629F">
                      <a:alpha val="50000"/>
                    </a:srgbClr>
                  </a:gs>
                </a:gsLst>
                <a:lin ang="12600000" scaled="0"/>
                <a:tileRect/>
              </a:gradFill>
            </a:ln>
            <a:effectLst/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0A037DC-B23D-F35F-8912-ECBECA035C0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t="1106" b="25642"/>
            <a:stretch/>
          </p:blipFill>
          <p:spPr>
            <a:xfrm>
              <a:off x="4777084" y="2039044"/>
              <a:ext cx="900000" cy="900000"/>
            </a:xfrm>
            <a:prstGeom prst="ellipse">
              <a:avLst/>
            </a:prstGeom>
            <a:ln w="22225" cap="rnd">
              <a:gradFill flip="none" rotWithShape="1">
                <a:gsLst>
                  <a:gs pos="0">
                    <a:srgbClr val="EECDA3">
                      <a:lumMod val="100000"/>
                    </a:srgbClr>
                  </a:gs>
                  <a:gs pos="100000">
                    <a:srgbClr val="EF629F">
                      <a:alpha val="50000"/>
                    </a:srgbClr>
                  </a:gs>
                </a:gsLst>
                <a:lin ang="12600000" scaled="0"/>
                <a:tileRect/>
              </a:gradFill>
            </a:ln>
            <a:effectLst/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C2B5A75-82E6-3EF6-00C3-623BD781F4EE}"/>
              </a:ext>
            </a:extLst>
          </p:cNvPr>
          <p:cNvGrpSpPr/>
          <p:nvPr/>
        </p:nvGrpSpPr>
        <p:grpSpPr>
          <a:xfrm>
            <a:off x="404345" y="2159938"/>
            <a:ext cx="1397854" cy="2625853"/>
            <a:chOff x="405138" y="2039044"/>
            <a:chExt cx="1397854" cy="2625853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B2312C7-96C7-48BD-A87B-83A8CCB3F6BF}"/>
                </a:ext>
              </a:extLst>
            </p:cNvPr>
            <p:cNvSpPr txBox="1"/>
            <p:nvPr/>
          </p:nvSpPr>
          <p:spPr>
            <a:xfrm>
              <a:off x="451647" y="3006847"/>
              <a:ext cx="1304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Kai Xiong</a:t>
              </a:r>
              <a:r>
                <a:rPr lang="en-US" sz="14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1, 2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EF4FA7-1296-4AFE-8576-5723A26BB41B}"/>
                </a:ext>
              </a:extLst>
            </p:cNvPr>
            <p:cNvSpPr txBox="1"/>
            <p:nvPr/>
          </p:nvSpPr>
          <p:spPr>
            <a:xfrm>
              <a:off x="405138" y="4357120"/>
              <a:ext cx="1397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Rong Yu</a:t>
              </a:r>
              <a:r>
                <a:rPr lang="en-US" altLang="zh-CN" sz="14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2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CCDF33A-820F-FDFF-BD3F-EA02BC991CAD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t="5874" b="12882"/>
            <a:stretch/>
          </p:blipFill>
          <p:spPr>
            <a:xfrm>
              <a:off x="654065" y="2039044"/>
              <a:ext cx="900000" cy="900000"/>
            </a:xfrm>
            <a:prstGeom prst="ellipse">
              <a:avLst/>
            </a:prstGeom>
            <a:ln w="22225" cap="rnd">
              <a:gradFill flip="none" rotWithShape="1">
                <a:gsLst>
                  <a:gs pos="0">
                    <a:srgbClr val="EECDA3">
                      <a:lumMod val="100000"/>
                    </a:srgbClr>
                  </a:gs>
                  <a:gs pos="100000">
                    <a:srgbClr val="EF629F">
                      <a:alpha val="50000"/>
                    </a:srgbClr>
                  </a:gs>
                </a:gsLst>
                <a:lin ang="12600000" scaled="0"/>
                <a:tileRect/>
              </a:gradFill>
            </a:ln>
            <a:effectLst/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086B33A-DB3B-EA0D-8C05-471FFE9E5210}"/>
                </a:ext>
              </a:extLst>
            </p:cNvPr>
            <p:cNvPicPr>
              <a:picLocks/>
            </p:cNvPicPr>
            <p:nvPr/>
          </p:nvPicPr>
          <p:blipFill rotWithShape="1">
            <a:blip r:embed="rId8"/>
            <a:srcRect l="9337" t="9140" r="10788" b="23872"/>
            <a:stretch/>
          </p:blipFill>
          <p:spPr>
            <a:xfrm>
              <a:off x="654065" y="3404490"/>
              <a:ext cx="900000" cy="900000"/>
            </a:xfrm>
            <a:prstGeom prst="ellipse">
              <a:avLst/>
            </a:prstGeom>
            <a:ln w="22225" cap="rnd">
              <a:gradFill flip="none" rotWithShape="1">
                <a:gsLst>
                  <a:gs pos="0">
                    <a:srgbClr val="EECDA3">
                      <a:lumMod val="100000"/>
                    </a:srgbClr>
                  </a:gs>
                  <a:gs pos="100000">
                    <a:srgbClr val="EF629F">
                      <a:alpha val="50000"/>
                    </a:srgbClr>
                  </a:gs>
                </a:gsLst>
                <a:lin ang="12600000" scaled="0"/>
                <a:tileRect/>
              </a:gradFill>
            </a:ln>
            <a:effectLst/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5FD186B-0A9E-CB8E-2283-FD07D945907D}"/>
              </a:ext>
            </a:extLst>
          </p:cNvPr>
          <p:cNvGrpSpPr/>
          <p:nvPr/>
        </p:nvGrpSpPr>
        <p:grpSpPr>
          <a:xfrm>
            <a:off x="3059521" y="2159938"/>
            <a:ext cx="1668474" cy="2625853"/>
            <a:chOff x="3060314" y="2039044"/>
            <a:chExt cx="1668474" cy="2625853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557DBC9-2309-4C0C-B4BF-483BE50E7FE9}"/>
                </a:ext>
              </a:extLst>
            </p:cNvPr>
            <p:cNvSpPr txBox="1"/>
            <p:nvPr/>
          </p:nvSpPr>
          <p:spPr>
            <a:xfrm>
              <a:off x="3060314" y="3006847"/>
              <a:ext cx="1668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Guoming</a:t>
              </a:r>
              <a:r>
                <a:rPr lang="en-US" altLang="zh-CN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Ding</a:t>
              </a:r>
              <a:r>
                <a:rPr lang="en-US" altLang="zh-CN" sz="14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1, 2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B791E2D-C21B-5D01-757D-C9355F868504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t="3749" b="16269"/>
            <a:stretch/>
          </p:blipFill>
          <p:spPr>
            <a:xfrm>
              <a:off x="3444551" y="2039044"/>
              <a:ext cx="900000" cy="900000"/>
            </a:xfrm>
            <a:prstGeom prst="ellipse">
              <a:avLst/>
            </a:prstGeom>
            <a:ln w="22225" cap="rnd">
              <a:gradFill flip="none" rotWithShape="1">
                <a:gsLst>
                  <a:gs pos="0">
                    <a:srgbClr val="EECDA3">
                      <a:lumMod val="100000"/>
                    </a:srgbClr>
                  </a:gs>
                  <a:gs pos="100000">
                    <a:srgbClr val="EF629F">
                      <a:alpha val="50000"/>
                    </a:srgbClr>
                  </a:gs>
                </a:gsLst>
                <a:lin ang="12600000" scaled="0"/>
                <a:tileRect/>
              </a:gradFill>
            </a:ln>
            <a:effectLst/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61357F6-16D2-ECDC-1D22-6D4D97851D97}"/>
                </a:ext>
              </a:extLst>
            </p:cNvPr>
            <p:cNvPicPr>
              <a:picLocks/>
            </p:cNvPicPr>
            <p:nvPr/>
          </p:nvPicPr>
          <p:blipFill rotWithShape="1">
            <a:blip r:embed="rId10"/>
            <a:srcRect t="8671" r="6911" b="21681"/>
            <a:stretch/>
          </p:blipFill>
          <p:spPr>
            <a:xfrm>
              <a:off x="3444551" y="3404490"/>
              <a:ext cx="900000" cy="900000"/>
            </a:xfrm>
            <a:prstGeom prst="ellipse">
              <a:avLst/>
            </a:prstGeom>
            <a:ln w="22225" cap="rnd">
              <a:gradFill flip="none" rotWithShape="1">
                <a:gsLst>
                  <a:gs pos="0">
                    <a:srgbClr val="EECDA3">
                      <a:lumMod val="100000"/>
                    </a:srgbClr>
                  </a:gs>
                  <a:gs pos="100000">
                    <a:srgbClr val="EF629F">
                      <a:alpha val="50000"/>
                    </a:srgbClr>
                  </a:gs>
                </a:gsLst>
                <a:lin ang="12600000" scaled="0"/>
                <a:tileRect/>
              </a:gradFill>
            </a:ln>
            <a:effectLst/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71EFAC9-7A1D-4E16-0E58-A9A1C11A3B0E}"/>
                </a:ext>
              </a:extLst>
            </p:cNvPr>
            <p:cNvSpPr txBox="1"/>
            <p:nvPr/>
          </p:nvSpPr>
          <p:spPr>
            <a:xfrm>
              <a:off x="3096749" y="4357120"/>
              <a:ext cx="1595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Hujun</a:t>
              </a:r>
              <a:r>
                <a:rPr lang="en-US" altLang="zh-CN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Bao</a:t>
              </a:r>
              <a:r>
                <a:rPr lang="en-US" altLang="zh-CN" sz="14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1, 2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7E176F3-E230-C0BE-DDA1-A2147A791871}"/>
              </a:ext>
            </a:extLst>
          </p:cNvPr>
          <p:cNvGrpSpPr/>
          <p:nvPr/>
        </p:nvGrpSpPr>
        <p:grpSpPr>
          <a:xfrm>
            <a:off x="1701087" y="2159938"/>
            <a:ext cx="1595604" cy="2625853"/>
            <a:chOff x="1701880" y="2039044"/>
            <a:chExt cx="1595604" cy="2625853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9A53D9F-D079-4D57-9107-92262F8AE9EA}"/>
                </a:ext>
              </a:extLst>
            </p:cNvPr>
            <p:cNvSpPr txBox="1"/>
            <p:nvPr/>
          </p:nvSpPr>
          <p:spPr>
            <a:xfrm>
              <a:off x="1800755" y="3006847"/>
              <a:ext cx="1397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Siwei</a:t>
              </a:r>
              <a:r>
                <a:rPr lang="en-US" altLang="zh-CN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Fu</a:t>
              </a:r>
              <a:r>
                <a:rPr lang="en-US" altLang="zh-CN" sz="14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2</a:t>
              </a:r>
            </a:p>
          </p:txBody>
        </p: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2EDD9379-BED5-4AE2-AE2D-78F003BFE316}"/>
                </a:ext>
              </a:extLst>
            </p:cNvPr>
            <p:cNvPicPr>
              <a:picLocks/>
            </p:cNvPicPr>
            <p:nvPr/>
          </p:nvPicPr>
          <p:blipFill rotWithShape="1">
            <a:blip r:embed="rId11"/>
            <a:srcRect l="9641" t="10153" r="12500" b="22914"/>
            <a:stretch/>
          </p:blipFill>
          <p:spPr>
            <a:xfrm>
              <a:off x="2049682" y="2039044"/>
              <a:ext cx="900000" cy="900000"/>
            </a:xfrm>
            <a:prstGeom prst="ellipse">
              <a:avLst/>
            </a:prstGeom>
            <a:ln w="22225" cap="rnd">
              <a:gradFill flip="none" rotWithShape="1">
                <a:gsLst>
                  <a:gs pos="0">
                    <a:srgbClr val="EECDA3">
                      <a:lumMod val="100000"/>
                    </a:srgbClr>
                  </a:gs>
                  <a:gs pos="100000">
                    <a:srgbClr val="EF629F">
                      <a:alpha val="50000"/>
                    </a:srgbClr>
                  </a:gs>
                </a:gsLst>
                <a:lin ang="12600000" scaled="0"/>
                <a:tileRect/>
              </a:gradFill>
            </a:ln>
            <a:effectLst/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A94812B-BB13-4E9E-7230-4129CB50527E}"/>
                </a:ext>
              </a:extLst>
            </p:cNvPr>
            <p:cNvPicPr>
              <a:picLocks/>
            </p:cNvPicPr>
            <p:nvPr/>
          </p:nvPicPr>
          <p:blipFill rotWithShape="1">
            <a:blip r:embed="rId12"/>
            <a:srcRect l="9222" t="9480" r="6225" b="26845"/>
            <a:stretch/>
          </p:blipFill>
          <p:spPr>
            <a:xfrm>
              <a:off x="2049682" y="3404490"/>
              <a:ext cx="900000" cy="900000"/>
            </a:xfrm>
            <a:prstGeom prst="ellipse">
              <a:avLst/>
            </a:prstGeom>
            <a:ln w="22225" cap="rnd">
              <a:gradFill flip="none" rotWithShape="1">
                <a:gsLst>
                  <a:gs pos="0">
                    <a:srgbClr val="EECDA3">
                      <a:lumMod val="100000"/>
                    </a:srgbClr>
                  </a:gs>
                  <a:gs pos="100000">
                    <a:srgbClr val="EF629F">
                      <a:alpha val="50000"/>
                    </a:srgbClr>
                  </a:gs>
                </a:gsLst>
                <a:lin ang="12600000" scaled="0"/>
                <a:tileRect/>
              </a:gradFill>
            </a:ln>
            <a:effectLst/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6F8440B-68FD-2777-3AA1-7430C376EE81}"/>
                </a:ext>
              </a:extLst>
            </p:cNvPr>
            <p:cNvSpPr txBox="1"/>
            <p:nvPr/>
          </p:nvSpPr>
          <p:spPr>
            <a:xfrm>
              <a:off x="1701880" y="4357120"/>
              <a:ext cx="1595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Wei Chen</a:t>
              </a:r>
              <a:r>
                <a:rPr lang="en-US" altLang="zh-CN" sz="14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1, 2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BC24A24-492E-A188-27ED-FC173E11D324}"/>
              </a:ext>
            </a:extLst>
          </p:cNvPr>
          <p:cNvGrpSpPr/>
          <p:nvPr/>
        </p:nvGrpSpPr>
        <p:grpSpPr>
          <a:xfrm>
            <a:off x="606550" y="5787509"/>
            <a:ext cx="1980698" cy="392659"/>
            <a:chOff x="10225657" y="5472397"/>
            <a:chExt cx="1980698" cy="392659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8D0EEE4C-BB88-EA4C-B1F2-FFBC570B9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6873" y="5517910"/>
              <a:ext cx="249874" cy="276646"/>
            </a:xfrm>
            <a:custGeom>
              <a:avLst/>
              <a:gdLst>
                <a:gd name="T0" fmla="*/ 296922 w 694910"/>
                <a:gd name="T1" fmla="*/ 735103 h 769288"/>
                <a:gd name="T2" fmla="*/ 4298 w 694910"/>
                <a:gd name="T3" fmla="*/ 61639 h 769288"/>
                <a:gd name="T4" fmla="*/ 15 w 694910"/>
                <a:gd name="T5" fmla="*/ 42644 h 769288"/>
                <a:gd name="T6" fmla="*/ 43327 w 694910"/>
                <a:gd name="T7" fmla="*/ 475 h 769288"/>
                <a:gd name="T8" fmla="*/ 87783 w 694910"/>
                <a:gd name="T9" fmla="*/ 32956 h 769288"/>
                <a:gd name="T10" fmla="*/ 349945 w 694910"/>
                <a:gd name="T11" fmla="*/ 659788 h 769288"/>
                <a:gd name="T12" fmla="*/ 613249 w 694910"/>
                <a:gd name="T13" fmla="*/ 30297 h 769288"/>
                <a:gd name="T14" fmla="*/ 655515 w 694910"/>
                <a:gd name="T15" fmla="*/ 0 h 769288"/>
                <a:gd name="T16" fmla="*/ 697781 w 694910"/>
                <a:gd name="T17" fmla="*/ 41124 h 769288"/>
                <a:gd name="T18" fmla="*/ 694544 w 694910"/>
                <a:gd name="T19" fmla="*/ 58409 h 769288"/>
                <a:gd name="T20" fmla="*/ 400873 w 694910"/>
                <a:gd name="T21" fmla="*/ 735103 h 769288"/>
                <a:gd name="T22" fmla="*/ 351087 w 694910"/>
                <a:gd name="T23" fmla="*/ 770813 h 769288"/>
                <a:gd name="T24" fmla="*/ 346708 w 694910"/>
                <a:gd name="T25" fmla="*/ 770813 h 769288"/>
                <a:gd name="T26" fmla="*/ 296922 w 694910"/>
                <a:gd name="T27" fmla="*/ 735103 h 7692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94910" h="769288">
                  <a:moveTo>
                    <a:pt x="296922" y="735099"/>
                  </a:moveTo>
                  <a:lnTo>
                    <a:pt x="4298" y="61639"/>
                  </a:lnTo>
                  <a:cubicBezTo>
                    <a:pt x="1308" y="55761"/>
                    <a:pt x="-164" y="49232"/>
                    <a:pt x="15" y="42644"/>
                  </a:cubicBezTo>
                  <a:cubicBezTo>
                    <a:pt x="970" y="19357"/>
                    <a:pt x="19970" y="859"/>
                    <a:pt x="43327" y="475"/>
                  </a:cubicBezTo>
                  <a:cubicBezTo>
                    <a:pt x="63560" y="774"/>
                    <a:pt x="81391" y="13802"/>
                    <a:pt x="87783" y="32956"/>
                  </a:cubicBezTo>
                  <a:lnTo>
                    <a:pt x="349945" y="659784"/>
                  </a:lnTo>
                  <a:lnTo>
                    <a:pt x="613249" y="30297"/>
                  </a:lnTo>
                  <a:cubicBezTo>
                    <a:pt x="620644" y="13182"/>
                    <a:pt x="636898" y="1532"/>
                    <a:pt x="655515" y="0"/>
                  </a:cubicBezTo>
                  <a:cubicBezTo>
                    <a:pt x="678496" y="-108"/>
                    <a:pt x="697313" y="18201"/>
                    <a:pt x="697781" y="41124"/>
                  </a:cubicBezTo>
                  <a:cubicBezTo>
                    <a:pt x="697866" y="47043"/>
                    <a:pt x="696766" y="52920"/>
                    <a:pt x="694544" y="58409"/>
                  </a:cubicBezTo>
                  <a:lnTo>
                    <a:pt x="400873" y="735099"/>
                  </a:lnTo>
                  <a:cubicBezTo>
                    <a:pt x="391354" y="756753"/>
                    <a:pt x="375933" y="770809"/>
                    <a:pt x="351087" y="770809"/>
                  </a:cubicBezTo>
                  <a:lnTo>
                    <a:pt x="346708" y="770809"/>
                  </a:lnTo>
                  <a:cubicBezTo>
                    <a:pt x="324025" y="771196"/>
                    <a:pt x="303780" y="756674"/>
                    <a:pt x="296922" y="735099"/>
                  </a:cubicBez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00843D"/>
                </a:solidFill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690A4C80-E914-BF45-8348-041DA2EF4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1630" y="5518356"/>
              <a:ext cx="30788" cy="273076"/>
            </a:xfrm>
            <a:custGeom>
              <a:avLst/>
              <a:gdLst>
                <a:gd name="T0" fmla="*/ 0 w 85673"/>
                <a:gd name="T1" fmla="*/ 42738 h 759791"/>
                <a:gd name="T2" fmla="*/ 42841 w 85673"/>
                <a:gd name="T3" fmla="*/ 0 h 759791"/>
                <a:gd name="T4" fmla="*/ 85678 w 85673"/>
                <a:gd name="T5" fmla="*/ 42738 h 759791"/>
                <a:gd name="T6" fmla="*/ 85678 w 85673"/>
                <a:gd name="T7" fmla="*/ 723701 h 759791"/>
                <a:gd name="T8" fmla="*/ 42841 w 85673"/>
                <a:gd name="T9" fmla="*/ 766440 h 759791"/>
                <a:gd name="T10" fmla="*/ 0 w 85673"/>
                <a:gd name="T11" fmla="*/ 723701 h 7597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673" h="759791">
                  <a:moveTo>
                    <a:pt x="0" y="42738"/>
                  </a:moveTo>
                  <a:cubicBezTo>
                    <a:pt x="0" y="19135"/>
                    <a:pt x="19179" y="0"/>
                    <a:pt x="42837" y="0"/>
                  </a:cubicBezTo>
                  <a:cubicBezTo>
                    <a:pt x="66495" y="0"/>
                    <a:pt x="85674" y="19135"/>
                    <a:pt x="85674" y="42738"/>
                  </a:cubicBezTo>
                  <a:lnTo>
                    <a:pt x="85674" y="723701"/>
                  </a:lnTo>
                  <a:cubicBezTo>
                    <a:pt x="85674" y="747305"/>
                    <a:pt x="66495" y="766440"/>
                    <a:pt x="42837" y="766440"/>
                  </a:cubicBezTo>
                  <a:cubicBezTo>
                    <a:pt x="19179" y="766440"/>
                    <a:pt x="0" y="747305"/>
                    <a:pt x="0" y="723701"/>
                  </a:cubicBezTo>
                  <a:lnTo>
                    <a:pt x="0" y="42738"/>
                  </a:ln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00843D"/>
                </a:solidFill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7A44FA54-C09C-9A4E-A0FC-340C15A7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9979" y="5516125"/>
              <a:ext cx="201684" cy="276646"/>
            </a:xfrm>
            <a:custGeom>
              <a:avLst/>
              <a:gdLst>
                <a:gd name="T0" fmla="*/ 16293 w 561639"/>
                <a:gd name="T1" fmla="*/ 676883 h 769288"/>
                <a:gd name="T2" fmla="*/ 15 w 561639"/>
                <a:gd name="T3" fmla="*/ 644402 h 769288"/>
                <a:gd name="T4" fmla="*/ 40750 w 561639"/>
                <a:gd name="T5" fmla="*/ 602240 h 769288"/>
                <a:gd name="T6" fmla="*/ 41234 w 561639"/>
                <a:gd name="T7" fmla="*/ 602234 h 769288"/>
                <a:gd name="T8" fmla="*/ 67222 w 561639"/>
                <a:gd name="T9" fmla="*/ 611731 h 769288"/>
                <a:gd name="T10" fmla="*/ 306732 w 561639"/>
                <a:gd name="T11" fmla="*/ 701956 h 769288"/>
                <a:gd name="T12" fmla="*/ 475795 w 561639"/>
                <a:gd name="T13" fmla="*/ 573267 h 769288"/>
                <a:gd name="T14" fmla="*/ 475795 w 561639"/>
                <a:gd name="T15" fmla="*/ 570892 h 769288"/>
                <a:gd name="T16" fmla="*/ 278551 w 561639"/>
                <a:gd name="T17" fmla="*/ 427102 h 769288"/>
                <a:gd name="T18" fmla="*/ 24004 w 561639"/>
                <a:gd name="T19" fmla="*/ 208658 h 769288"/>
                <a:gd name="T20" fmla="*/ 24004 w 561639"/>
                <a:gd name="T21" fmla="*/ 206473 h 769288"/>
                <a:gd name="T22" fmla="*/ 273124 w 561639"/>
                <a:gd name="T23" fmla="*/ 0 h 769288"/>
                <a:gd name="T24" fmla="*/ 514824 w 561639"/>
                <a:gd name="T25" fmla="*/ 74650 h 769288"/>
                <a:gd name="T26" fmla="*/ 533196 w 561639"/>
                <a:gd name="T27" fmla="*/ 109220 h 769288"/>
                <a:gd name="T28" fmla="*/ 492263 w 561639"/>
                <a:gd name="T29" fmla="*/ 150249 h 769288"/>
                <a:gd name="T30" fmla="*/ 492073 w 561639"/>
                <a:gd name="T31" fmla="*/ 150249 h 769288"/>
                <a:gd name="T32" fmla="*/ 467132 w 561639"/>
                <a:gd name="T33" fmla="*/ 142746 h 769288"/>
                <a:gd name="T34" fmla="*/ 271030 w 561639"/>
                <a:gd name="T35" fmla="*/ 76264 h 769288"/>
                <a:gd name="T36" fmla="*/ 109202 w 561639"/>
                <a:gd name="T37" fmla="*/ 198496 h 769288"/>
                <a:gd name="T38" fmla="*/ 109202 w 561639"/>
                <a:gd name="T39" fmla="*/ 200585 h 769288"/>
                <a:gd name="T40" fmla="*/ 315013 w 561639"/>
                <a:gd name="T41" fmla="*/ 347605 h 769288"/>
                <a:gd name="T42" fmla="*/ 562516 w 561639"/>
                <a:gd name="T43" fmla="*/ 561680 h 769288"/>
                <a:gd name="T44" fmla="*/ 562516 w 561639"/>
                <a:gd name="T45" fmla="*/ 563864 h 769288"/>
                <a:gd name="T46" fmla="*/ 303495 w 561639"/>
                <a:gd name="T47" fmla="*/ 777935 h 769288"/>
                <a:gd name="T48" fmla="*/ 16293 w 561639"/>
                <a:gd name="T49" fmla="*/ 676883 h 7692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61639" h="769288">
                  <a:moveTo>
                    <a:pt x="16293" y="676879"/>
                  </a:moveTo>
                  <a:cubicBezTo>
                    <a:pt x="5763" y="669450"/>
                    <a:pt x="-346" y="657260"/>
                    <a:pt x="15" y="644398"/>
                  </a:cubicBezTo>
                  <a:cubicBezTo>
                    <a:pt x="-406" y="621533"/>
                    <a:pt x="17832" y="602656"/>
                    <a:pt x="40750" y="602236"/>
                  </a:cubicBezTo>
                  <a:cubicBezTo>
                    <a:pt x="40911" y="602233"/>
                    <a:pt x="41072" y="602231"/>
                    <a:pt x="41234" y="602230"/>
                  </a:cubicBezTo>
                  <a:cubicBezTo>
                    <a:pt x="50784" y="602031"/>
                    <a:pt x="60060" y="605421"/>
                    <a:pt x="67222" y="611727"/>
                  </a:cubicBezTo>
                  <a:cubicBezTo>
                    <a:pt x="138712" y="672510"/>
                    <a:pt x="210202" y="701952"/>
                    <a:pt x="306728" y="701952"/>
                  </a:cubicBezTo>
                  <a:cubicBezTo>
                    <a:pt x="408585" y="701952"/>
                    <a:pt x="475791" y="647817"/>
                    <a:pt x="475791" y="573263"/>
                  </a:cubicBezTo>
                  <a:lnTo>
                    <a:pt x="475791" y="570888"/>
                  </a:lnTo>
                  <a:cubicBezTo>
                    <a:pt x="475791" y="500608"/>
                    <a:pt x="437714" y="460623"/>
                    <a:pt x="278551" y="427098"/>
                  </a:cubicBezTo>
                  <a:cubicBezTo>
                    <a:pt x="104157" y="389108"/>
                    <a:pt x="24004" y="333074"/>
                    <a:pt x="24004" y="208658"/>
                  </a:cubicBezTo>
                  <a:lnTo>
                    <a:pt x="24004" y="206473"/>
                  </a:lnTo>
                  <a:cubicBezTo>
                    <a:pt x="24004" y="87566"/>
                    <a:pt x="128716" y="0"/>
                    <a:pt x="273124" y="0"/>
                  </a:cubicBezTo>
                  <a:cubicBezTo>
                    <a:pt x="372887" y="0"/>
                    <a:pt x="445424" y="24883"/>
                    <a:pt x="514820" y="74650"/>
                  </a:cubicBezTo>
                  <a:cubicBezTo>
                    <a:pt x="526052" y="82650"/>
                    <a:pt x="532857" y="95455"/>
                    <a:pt x="533192" y="109220"/>
                  </a:cubicBezTo>
                  <a:cubicBezTo>
                    <a:pt x="533245" y="131827"/>
                    <a:pt x="514918" y="150196"/>
                    <a:pt x="492259" y="150249"/>
                  </a:cubicBezTo>
                  <a:cubicBezTo>
                    <a:pt x="492195" y="150249"/>
                    <a:pt x="492132" y="150249"/>
                    <a:pt x="492069" y="150249"/>
                  </a:cubicBezTo>
                  <a:cubicBezTo>
                    <a:pt x="483148" y="150603"/>
                    <a:pt x="474365" y="147961"/>
                    <a:pt x="467128" y="142746"/>
                  </a:cubicBezTo>
                  <a:cubicBezTo>
                    <a:pt x="411067" y="99305"/>
                    <a:pt x="342013" y="75894"/>
                    <a:pt x="271030" y="76264"/>
                  </a:cubicBezTo>
                  <a:cubicBezTo>
                    <a:pt x="172410" y="76264"/>
                    <a:pt x="109202" y="130399"/>
                    <a:pt x="109202" y="198496"/>
                  </a:cubicBezTo>
                  <a:lnTo>
                    <a:pt x="109202" y="200585"/>
                  </a:lnTo>
                  <a:cubicBezTo>
                    <a:pt x="109202" y="272005"/>
                    <a:pt x="148231" y="311989"/>
                    <a:pt x="315009" y="347605"/>
                  </a:cubicBezTo>
                  <a:cubicBezTo>
                    <a:pt x="484073" y="384359"/>
                    <a:pt x="562512" y="445998"/>
                    <a:pt x="562512" y="561676"/>
                  </a:cubicBezTo>
                  <a:lnTo>
                    <a:pt x="562512" y="563860"/>
                  </a:lnTo>
                  <a:cubicBezTo>
                    <a:pt x="562512" y="693595"/>
                    <a:pt x="454087" y="777931"/>
                    <a:pt x="303491" y="777931"/>
                  </a:cubicBezTo>
                  <a:cubicBezTo>
                    <a:pt x="198804" y="779123"/>
                    <a:pt x="97070" y="743327"/>
                    <a:pt x="16293" y="676879"/>
                  </a:cubicBez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00843D"/>
                </a:solidFill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FF16707D-F94A-8647-83A8-1E10C7D8A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5024" y="5516125"/>
              <a:ext cx="191421" cy="273076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EAC17159-3B99-EC4E-8B8C-1E4C12C15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9910" y="5515679"/>
              <a:ext cx="229349" cy="279770"/>
            </a:xfrm>
            <a:custGeom>
              <a:avLst/>
              <a:gdLst>
                <a:gd name="T0" fmla="*/ 0 w 637794"/>
                <a:gd name="T1" fmla="*/ 392052 h 778786"/>
                <a:gd name="T2" fmla="*/ 0 w 637794"/>
                <a:gd name="T3" fmla="*/ 390058 h 778786"/>
                <a:gd name="T4" fmla="*/ 320801 w 637794"/>
                <a:gd name="T5" fmla="*/ 0 h 778786"/>
                <a:gd name="T6" fmla="*/ 638461 w 637794"/>
                <a:gd name="T7" fmla="*/ 387873 h 778786"/>
                <a:gd name="T8" fmla="*/ 638461 w 637794"/>
                <a:gd name="T9" fmla="*/ 390058 h 778786"/>
                <a:gd name="T10" fmla="*/ 318707 w 637794"/>
                <a:gd name="T11" fmla="*/ 780116 h 778786"/>
                <a:gd name="T12" fmla="*/ 0 w 637794"/>
                <a:gd name="T13" fmla="*/ 392052 h 778786"/>
                <a:gd name="T14" fmla="*/ 549836 w 637794"/>
                <a:gd name="T15" fmla="*/ 392052 h 778786"/>
                <a:gd name="T16" fmla="*/ 549836 w 637794"/>
                <a:gd name="T17" fmla="*/ 390058 h 778786"/>
                <a:gd name="T18" fmla="*/ 318707 w 637794"/>
                <a:gd name="T19" fmla="*/ 77499 h 778786"/>
                <a:gd name="T20" fmla="*/ 88625 w 637794"/>
                <a:gd name="T21" fmla="*/ 387873 h 778786"/>
                <a:gd name="T22" fmla="*/ 88625 w 637794"/>
                <a:gd name="T23" fmla="*/ 390058 h 778786"/>
                <a:gd name="T24" fmla="*/ 320801 w 637794"/>
                <a:gd name="T25" fmla="*/ 702522 h 778786"/>
                <a:gd name="T26" fmla="*/ 549836 w 637794"/>
                <a:gd name="T27" fmla="*/ 392052 h 7787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7794" h="778786">
                  <a:moveTo>
                    <a:pt x="0" y="392052"/>
                  </a:moveTo>
                  <a:lnTo>
                    <a:pt x="0" y="390058"/>
                  </a:lnTo>
                  <a:cubicBezTo>
                    <a:pt x="0" y="178836"/>
                    <a:pt x="126417" y="0"/>
                    <a:pt x="320801" y="0"/>
                  </a:cubicBezTo>
                  <a:cubicBezTo>
                    <a:pt x="515186" y="0"/>
                    <a:pt x="638461" y="176651"/>
                    <a:pt x="638461" y="387873"/>
                  </a:cubicBezTo>
                  <a:lnTo>
                    <a:pt x="638461" y="390058"/>
                  </a:lnTo>
                  <a:cubicBezTo>
                    <a:pt x="638461" y="601185"/>
                    <a:pt x="513091" y="780116"/>
                    <a:pt x="318707" y="780116"/>
                  </a:cubicBezTo>
                  <a:cubicBezTo>
                    <a:pt x="124322" y="780116"/>
                    <a:pt x="0" y="603274"/>
                    <a:pt x="0" y="392052"/>
                  </a:cubicBezTo>
                  <a:close/>
                  <a:moveTo>
                    <a:pt x="549836" y="392052"/>
                  </a:moveTo>
                  <a:lnTo>
                    <a:pt x="549836" y="390058"/>
                  </a:lnTo>
                  <a:cubicBezTo>
                    <a:pt x="549836" y="225183"/>
                    <a:pt x="459117" y="77499"/>
                    <a:pt x="318707" y="77499"/>
                  </a:cubicBezTo>
                  <a:cubicBezTo>
                    <a:pt x="178297" y="77499"/>
                    <a:pt x="88625" y="221954"/>
                    <a:pt x="88625" y="387873"/>
                  </a:cubicBezTo>
                  <a:lnTo>
                    <a:pt x="88625" y="390058"/>
                  </a:lnTo>
                  <a:cubicBezTo>
                    <a:pt x="88625" y="554838"/>
                    <a:pt x="179344" y="702522"/>
                    <a:pt x="320801" y="702522"/>
                  </a:cubicBezTo>
                  <a:cubicBezTo>
                    <a:pt x="462258" y="702522"/>
                    <a:pt x="549836" y="556927"/>
                    <a:pt x="549836" y="392052"/>
                  </a:cubicBez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  <p:grpSp>
          <p:nvGrpSpPr>
            <p:cNvPr id="42" name="Group 24">
              <a:extLst>
                <a:ext uri="{FF2B5EF4-FFF2-40B4-BE49-F238E27FC236}">
                  <a16:creationId xmlns:a16="http://schemas.microsoft.com/office/drawing/2014/main" id="{DE46AD80-9FE4-CA49-98B9-ED6A3E8531A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0225657" y="5472397"/>
              <a:ext cx="393552" cy="392659"/>
              <a:chOff x="739775" y="1122363"/>
              <a:chExt cx="1400175" cy="1397000"/>
            </a:xfrm>
            <a:solidFill>
              <a:srgbClr val="772583"/>
            </a:solidFill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F1CC5F87-396E-474C-A998-9DD7F0967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350" y="1400175"/>
                <a:ext cx="219075" cy="206375"/>
              </a:xfrm>
              <a:custGeom>
                <a:avLst/>
                <a:gdLst>
                  <a:gd name="T0" fmla="*/ 146344 w 171347"/>
                  <a:gd name="T1" fmla="*/ 145836 h 161455"/>
                  <a:gd name="T2" fmla="*/ 25179 w 171347"/>
                  <a:gd name="T3" fmla="*/ 146007 h 161455"/>
                  <a:gd name="T4" fmla="*/ 25008 w 171347"/>
                  <a:gd name="T5" fmla="*/ 25121 h 161455"/>
                  <a:gd name="T6" fmla="*/ 146173 w 171347"/>
                  <a:gd name="T7" fmla="*/ 24951 h 161455"/>
                  <a:gd name="T8" fmla="*/ 146344 w 171347"/>
                  <a:gd name="T9" fmla="*/ 25121 h 161455"/>
                  <a:gd name="T10" fmla="*/ 146344 w 171347"/>
                  <a:gd name="T11" fmla="*/ 145836 h 1614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61455">
                    <a:moveTo>
                      <a:pt x="146340" y="145832"/>
                    </a:moveTo>
                    <a:cubicBezTo>
                      <a:pt x="112929" y="179260"/>
                      <a:pt x="58683" y="179336"/>
                      <a:pt x="25179" y="146003"/>
                    </a:cubicBezTo>
                    <a:cubicBezTo>
                      <a:pt x="-8326" y="112669"/>
                      <a:pt x="-8403" y="58548"/>
                      <a:pt x="25008" y="25121"/>
                    </a:cubicBezTo>
                    <a:cubicBezTo>
                      <a:pt x="58419" y="-8307"/>
                      <a:pt x="112664" y="-8383"/>
                      <a:pt x="146169" y="24951"/>
                    </a:cubicBezTo>
                    <a:cubicBezTo>
                      <a:pt x="146226" y="25007"/>
                      <a:pt x="146283" y="25064"/>
                      <a:pt x="146340" y="25121"/>
                    </a:cubicBezTo>
                    <a:cubicBezTo>
                      <a:pt x="179684" y="58482"/>
                      <a:pt x="179684" y="112471"/>
                      <a:pt x="146340" y="1458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46" name="Freeform 16">
                <a:extLst>
                  <a:ext uri="{FF2B5EF4-FFF2-40B4-BE49-F238E27FC236}">
                    <a16:creationId xmlns:a16="http://schemas.microsoft.com/office/drawing/2014/main" id="{8B56AC19-36B1-B445-959E-94126EBCB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888" y="2017713"/>
                <a:ext cx="219075" cy="217487"/>
              </a:xfrm>
              <a:custGeom>
                <a:avLst/>
                <a:gdLst>
                  <a:gd name="T0" fmla="*/ 24913 w 171347"/>
                  <a:gd name="T1" fmla="*/ 25216 h 170953"/>
                  <a:gd name="T2" fmla="*/ 146078 w 171347"/>
                  <a:gd name="T3" fmla="*/ 24856 h 170953"/>
                  <a:gd name="T4" fmla="*/ 146438 w 171347"/>
                  <a:gd name="T5" fmla="*/ 145738 h 170953"/>
                  <a:gd name="T6" fmla="*/ 25274 w 171347"/>
                  <a:gd name="T7" fmla="*/ 146097 h 170953"/>
                  <a:gd name="T8" fmla="*/ 24913 w 171347"/>
                  <a:gd name="T9" fmla="*/ 145738 h 170953"/>
                  <a:gd name="T10" fmla="*/ 24913 w 171347"/>
                  <a:gd name="T11" fmla="*/ 25216 h 1709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70953">
                    <a:moveTo>
                      <a:pt x="24913" y="25216"/>
                    </a:moveTo>
                    <a:cubicBezTo>
                      <a:pt x="58271" y="-8264"/>
                      <a:pt x="112517" y="-8425"/>
                      <a:pt x="146074" y="24856"/>
                    </a:cubicBezTo>
                    <a:cubicBezTo>
                      <a:pt x="179631" y="58137"/>
                      <a:pt x="179792" y="112258"/>
                      <a:pt x="146434" y="145738"/>
                    </a:cubicBezTo>
                    <a:cubicBezTo>
                      <a:pt x="113076" y="179217"/>
                      <a:pt x="58831" y="179378"/>
                      <a:pt x="25274" y="146097"/>
                    </a:cubicBezTo>
                    <a:cubicBezTo>
                      <a:pt x="25153" y="145978"/>
                      <a:pt x="25033" y="145858"/>
                      <a:pt x="24913" y="145738"/>
                    </a:cubicBezTo>
                    <a:cubicBezTo>
                      <a:pt x="-8304" y="112398"/>
                      <a:pt x="-8304" y="58555"/>
                      <a:pt x="24913" y="252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B55D44D6-A311-E049-8496-9DA737468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888" y="1400175"/>
                <a:ext cx="219075" cy="206375"/>
              </a:xfrm>
              <a:custGeom>
                <a:avLst/>
                <a:gdLst>
                  <a:gd name="T0" fmla="*/ 25008 w 171347"/>
                  <a:gd name="T1" fmla="*/ 25121 h 161455"/>
                  <a:gd name="T2" fmla="*/ 146173 w 171347"/>
                  <a:gd name="T3" fmla="*/ 24951 h 161455"/>
                  <a:gd name="T4" fmla="*/ 146344 w 171347"/>
                  <a:gd name="T5" fmla="*/ 145836 h 161455"/>
                  <a:gd name="T6" fmla="*/ 25179 w 171347"/>
                  <a:gd name="T7" fmla="*/ 146007 h 161455"/>
                  <a:gd name="T8" fmla="*/ 25008 w 171347"/>
                  <a:gd name="T9" fmla="*/ 145836 h 161455"/>
                  <a:gd name="T10" fmla="*/ 25008 w 171347"/>
                  <a:gd name="T11" fmla="*/ 25121 h 1614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61455">
                    <a:moveTo>
                      <a:pt x="25008" y="25121"/>
                    </a:moveTo>
                    <a:cubicBezTo>
                      <a:pt x="58419" y="-8307"/>
                      <a:pt x="112664" y="-8383"/>
                      <a:pt x="146169" y="24951"/>
                    </a:cubicBezTo>
                    <a:cubicBezTo>
                      <a:pt x="179674" y="58284"/>
                      <a:pt x="179750" y="112405"/>
                      <a:pt x="146340" y="145832"/>
                    </a:cubicBezTo>
                    <a:cubicBezTo>
                      <a:pt x="112929" y="179260"/>
                      <a:pt x="58683" y="179336"/>
                      <a:pt x="25179" y="146003"/>
                    </a:cubicBezTo>
                    <a:cubicBezTo>
                      <a:pt x="25122" y="145946"/>
                      <a:pt x="25065" y="145889"/>
                      <a:pt x="25008" y="145832"/>
                    </a:cubicBezTo>
                    <a:cubicBezTo>
                      <a:pt x="-8336" y="112471"/>
                      <a:pt x="-8336" y="58482"/>
                      <a:pt x="25008" y="25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5BECD5E8-6553-6949-9DCA-A737BEB46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350" y="2017713"/>
                <a:ext cx="219075" cy="217487"/>
              </a:xfrm>
              <a:custGeom>
                <a:avLst/>
                <a:gdLst>
                  <a:gd name="T0" fmla="*/ 24913 w 171347"/>
                  <a:gd name="T1" fmla="*/ 25216 h 170953"/>
                  <a:gd name="T2" fmla="*/ 146078 w 171347"/>
                  <a:gd name="T3" fmla="*/ 24856 h 170953"/>
                  <a:gd name="T4" fmla="*/ 146438 w 171347"/>
                  <a:gd name="T5" fmla="*/ 145738 h 170953"/>
                  <a:gd name="T6" fmla="*/ 25274 w 171347"/>
                  <a:gd name="T7" fmla="*/ 146097 h 170953"/>
                  <a:gd name="T8" fmla="*/ 24913 w 171347"/>
                  <a:gd name="T9" fmla="*/ 145738 h 170953"/>
                  <a:gd name="T10" fmla="*/ 24913 w 171347"/>
                  <a:gd name="T11" fmla="*/ 25216 h 1709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70953">
                    <a:moveTo>
                      <a:pt x="24913" y="25216"/>
                    </a:moveTo>
                    <a:cubicBezTo>
                      <a:pt x="58271" y="-8264"/>
                      <a:pt x="112517" y="-8425"/>
                      <a:pt x="146074" y="24856"/>
                    </a:cubicBezTo>
                    <a:cubicBezTo>
                      <a:pt x="179631" y="58137"/>
                      <a:pt x="179793" y="112258"/>
                      <a:pt x="146434" y="145738"/>
                    </a:cubicBezTo>
                    <a:cubicBezTo>
                      <a:pt x="113076" y="179217"/>
                      <a:pt x="58831" y="179378"/>
                      <a:pt x="25274" y="146097"/>
                    </a:cubicBezTo>
                    <a:cubicBezTo>
                      <a:pt x="25153" y="145978"/>
                      <a:pt x="25033" y="145858"/>
                      <a:pt x="24913" y="145738"/>
                    </a:cubicBezTo>
                    <a:cubicBezTo>
                      <a:pt x="-8304" y="112398"/>
                      <a:pt x="-8304" y="58555"/>
                      <a:pt x="24913" y="252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8357EA7B-E2B4-C949-BF81-F1A5E471BD7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30313" y="1608138"/>
                <a:ext cx="412750" cy="412750"/>
              </a:xfrm>
              <a:custGeom>
                <a:avLst/>
                <a:gdLst>
                  <a:gd name="T0" fmla="*/ 285393 w 323656"/>
                  <a:gd name="T1" fmla="*/ 241899 h 322911"/>
                  <a:gd name="T2" fmla="*/ 280062 w 323656"/>
                  <a:gd name="T3" fmla="*/ 241899 h 322911"/>
                  <a:gd name="T4" fmla="*/ 235702 w 323656"/>
                  <a:gd name="T5" fmla="*/ 222904 h 322911"/>
                  <a:gd name="T6" fmla="*/ 230657 w 323656"/>
                  <a:gd name="T7" fmla="*/ 217775 h 322911"/>
                  <a:gd name="T8" fmla="*/ 230657 w 323656"/>
                  <a:gd name="T9" fmla="*/ 108365 h 322911"/>
                  <a:gd name="T10" fmla="*/ 236178 w 323656"/>
                  <a:gd name="T11" fmla="*/ 102857 h 322911"/>
                  <a:gd name="T12" fmla="*/ 279872 w 323656"/>
                  <a:gd name="T13" fmla="*/ 85097 h 322911"/>
                  <a:gd name="T14" fmla="*/ 280443 w 323656"/>
                  <a:gd name="T15" fmla="*/ 85097 h 322911"/>
                  <a:gd name="T16" fmla="*/ 286155 w 323656"/>
                  <a:gd name="T17" fmla="*/ 85097 h 322911"/>
                  <a:gd name="T18" fmla="*/ 328801 w 323656"/>
                  <a:gd name="T19" fmla="*/ 42548 h 322911"/>
                  <a:gd name="T20" fmla="*/ 286155 w 323656"/>
                  <a:gd name="T21" fmla="*/ 0 h 322911"/>
                  <a:gd name="T22" fmla="*/ 243508 w 323656"/>
                  <a:gd name="T23" fmla="*/ 42548 h 322911"/>
                  <a:gd name="T24" fmla="*/ 243508 w 323656"/>
                  <a:gd name="T25" fmla="*/ 47772 h 322911"/>
                  <a:gd name="T26" fmla="*/ 243508 w 323656"/>
                  <a:gd name="T27" fmla="*/ 47772 h 322911"/>
                  <a:gd name="T28" fmla="*/ 224470 w 323656"/>
                  <a:gd name="T29" fmla="*/ 92125 h 322911"/>
                  <a:gd name="T30" fmla="*/ 219329 w 323656"/>
                  <a:gd name="T31" fmla="*/ 97348 h 322911"/>
                  <a:gd name="T32" fmla="*/ 109187 w 323656"/>
                  <a:gd name="T33" fmla="*/ 98013 h 322911"/>
                  <a:gd name="T34" fmla="*/ 103475 w 323656"/>
                  <a:gd name="T35" fmla="*/ 92410 h 322911"/>
                  <a:gd name="T36" fmla="*/ 85674 w 323656"/>
                  <a:gd name="T37" fmla="*/ 48817 h 322911"/>
                  <a:gd name="T38" fmla="*/ 85674 w 323656"/>
                  <a:gd name="T39" fmla="*/ 48152 h 322911"/>
                  <a:gd name="T40" fmla="*/ 85674 w 323656"/>
                  <a:gd name="T41" fmla="*/ 42548 h 322911"/>
                  <a:gd name="T42" fmla="*/ 43027 w 323656"/>
                  <a:gd name="T43" fmla="*/ 0 h 322911"/>
                  <a:gd name="T44" fmla="*/ 381 w 323656"/>
                  <a:gd name="T45" fmla="*/ 42549 h 322911"/>
                  <a:gd name="T46" fmla="*/ 43027 w 323656"/>
                  <a:gd name="T47" fmla="*/ 85097 h 322911"/>
                  <a:gd name="T48" fmla="*/ 43123 w 323656"/>
                  <a:gd name="T49" fmla="*/ 85097 h 322911"/>
                  <a:gd name="T50" fmla="*/ 48263 w 323656"/>
                  <a:gd name="T51" fmla="*/ 85097 h 322911"/>
                  <a:gd name="T52" fmla="*/ 48263 w 323656"/>
                  <a:gd name="T53" fmla="*/ 85097 h 322911"/>
                  <a:gd name="T54" fmla="*/ 92718 w 323656"/>
                  <a:gd name="T55" fmla="*/ 104091 h 322911"/>
                  <a:gd name="T56" fmla="*/ 98144 w 323656"/>
                  <a:gd name="T57" fmla="*/ 109600 h 322911"/>
                  <a:gd name="T58" fmla="*/ 98144 w 323656"/>
                  <a:gd name="T59" fmla="*/ 218250 h 322911"/>
                  <a:gd name="T60" fmla="*/ 92242 w 323656"/>
                  <a:gd name="T61" fmla="*/ 224233 h 322911"/>
                  <a:gd name="T62" fmla="*/ 48453 w 323656"/>
                  <a:gd name="T63" fmla="*/ 241994 h 322911"/>
                  <a:gd name="T64" fmla="*/ 48453 w 323656"/>
                  <a:gd name="T65" fmla="*/ 241994 h 322911"/>
                  <a:gd name="T66" fmla="*/ 42647 w 323656"/>
                  <a:gd name="T67" fmla="*/ 241994 h 322911"/>
                  <a:gd name="T68" fmla="*/ 0 w 323656"/>
                  <a:gd name="T69" fmla="*/ 284542 h 322911"/>
                  <a:gd name="T70" fmla="*/ 42647 w 323656"/>
                  <a:gd name="T71" fmla="*/ 327090 h 322911"/>
                  <a:gd name="T72" fmla="*/ 85293 w 323656"/>
                  <a:gd name="T73" fmla="*/ 284542 h 322911"/>
                  <a:gd name="T74" fmla="*/ 85293 w 323656"/>
                  <a:gd name="T75" fmla="*/ 279413 h 322911"/>
                  <a:gd name="T76" fmla="*/ 85293 w 323656"/>
                  <a:gd name="T77" fmla="*/ 279413 h 322911"/>
                  <a:gd name="T78" fmla="*/ 104332 w 323656"/>
                  <a:gd name="T79" fmla="*/ 234491 h 322911"/>
                  <a:gd name="T80" fmla="*/ 110043 w 323656"/>
                  <a:gd name="T81" fmla="*/ 228887 h 322911"/>
                  <a:gd name="T82" fmla="*/ 219996 w 323656"/>
                  <a:gd name="T83" fmla="*/ 228887 h 322911"/>
                  <a:gd name="T84" fmla="*/ 225326 w 323656"/>
                  <a:gd name="T85" fmla="*/ 234206 h 322911"/>
                  <a:gd name="T86" fmla="*/ 243223 w 323656"/>
                  <a:gd name="T87" fmla="*/ 277799 h 322911"/>
                  <a:gd name="T88" fmla="*/ 243223 w 323656"/>
                  <a:gd name="T89" fmla="*/ 278463 h 322911"/>
                  <a:gd name="T90" fmla="*/ 243223 w 323656"/>
                  <a:gd name="T91" fmla="*/ 284067 h 322911"/>
                  <a:gd name="T92" fmla="*/ 285869 w 323656"/>
                  <a:gd name="T93" fmla="*/ 326615 h 322911"/>
                  <a:gd name="T94" fmla="*/ 328516 w 323656"/>
                  <a:gd name="T95" fmla="*/ 284067 h 322911"/>
                  <a:gd name="T96" fmla="*/ 285869 w 323656"/>
                  <a:gd name="T97" fmla="*/ 241519 h 32291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23656" h="322911">
                    <a:moveTo>
                      <a:pt x="285389" y="241899"/>
                    </a:moveTo>
                    <a:cubicBezTo>
                      <a:pt x="283614" y="241804"/>
                      <a:pt x="281834" y="241804"/>
                      <a:pt x="280058" y="241899"/>
                    </a:cubicBezTo>
                    <a:cubicBezTo>
                      <a:pt x="263288" y="241897"/>
                      <a:pt x="247253" y="235031"/>
                      <a:pt x="235698" y="222904"/>
                    </a:cubicBezTo>
                    <a:lnTo>
                      <a:pt x="230653" y="217775"/>
                    </a:lnTo>
                    <a:cubicBezTo>
                      <a:pt x="257112" y="186082"/>
                      <a:pt x="257112" y="140058"/>
                      <a:pt x="230653" y="108365"/>
                    </a:cubicBezTo>
                    <a:lnTo>
                      <a:pt x="236174" y="102857"/>
                    </a:lnTo>
                    <a:cubicBezTo>
                      <a:pt x="243123" y="96114"/>
                      <a:pt x="262067" y="82247"/>
                      <a:pt x="279868" y="85097"/>
                    </a:cubicBezTo>
                    <a:lnTo>
                      <a:pt x="280439" y="85097"/>
                    </a:lnTo>
                    <a:cubicBezTo>
                      <a:pt x="282340" y="85239"/>
                      <a:pt x="284250" y="85239"/>
                      <a:pt x="286151" y="85097"/>
                    </a:cubicBezTo>
                    <a:cubicBezTo>
                      <a:pt x="309704" y="85097"/>
                      <a:pt x="328797" y="66047"/>
                      <a:pt x="328797" y="42548"/>
                    </a:cubicBezTo>
                    <a:cubicBezTo>
                      <a:pt x="328797" y="19050"/>
                      <a:pt x="309704" y="0"/>
                      <a:pt x="286151" y="0"/>
                    </a:cubicBezTo>
                    <a:cubicBezTo>
                      <a:pt x="262598" y="0"/>
                      <a:pt x="243504" y="19050"/>
                      <a:pt x="243504" y="42548"/>
                    </a:cubicBezTo>
                    <a:cubicBezTo>
                      <a:pt x="243413" y="44288"/>
                      <a:pt x="243413" y="46032"/>
                      <a:pt x="243504" y="47772"/>
                    </a:cubicBezTo>
                    <a:cubicBezTo>
                      <a:pt x="243473" y="64525"/>
                      <a:pt x="236598" y="80542"/>
                      <a:pt x="224466" y="92125"/>
                    </a:cubicBezTo>
                    <a:cubicBezTo>
                      <a:pt x="224466" y="92125"/>
                      <a:pt x="222276" y="94214"/>
                      <a:pt x="219325" y="97348"/>
                    </a:cubicBezTo>
                    <a:cubicBezTo>
                      <a:pt x="187314" y="70877"/>
                      <a:pt x="140874" y="71158"/>
                      <a:pt x="109187" y="98013"/>
                    </a:cubicBezTo>
                    <a:lnTo>
                      <a:pt x="103475" y="92410"/>
                    </a:lnTo>
                    <a:cubicBezTo>
                      <a:pt x="96716" y="85477"/>
                      <a:pt x="82818" y="66577"/>
                      <a:pt x="85674" y="48817"/>
                    </a:cubicBezTo>
                    <a:lnTo>
                      <a:pt x="85674" y="48152"/>
                    </a:lnTo>
                    <a:cubicBezTo>
                      <a:pt x="85816" y="46287"/>
                      <a:pt x="85816" y="44413"/>
                      <a:pt x="85674" y="42548"/>
                    </a:cubicBezTo>
                    <a:cubicBezTo>
                      <a:pt x="85674" y="19050"/>
                      <a:pt x="66580" y="0"/>
                      <a:pt x="43027" y="0"/>
                    </a:cubicBezTo>
                    <a:cubicBezTo>
                      <a:pt x="19474" y="0"/>
                      <a:pt x="381" y="19050"/>
                      <a:pt x="381" y="42549"/>
                    </a:cubicBezTo>
                    <a:cubicBezTo>
                      <a:pt x="381" y="66047"/>
                      <a:pt x="19474" y="85097"/>
                      <a:pt x="43027" y="85097"/>
                    </a:cubicBezTo>
                    <a:cubicBezTo>
                      <a:pt x="43059" y="85097"/>
                      <a:pt x="43091" y="85097"/>
                      <a:pt x="43123" y="85097"/>
                    </a:cubicBezTo>
                    <a:cubicBezTo>
                      <a:pt x="44833" y="85245"/>
                      <a:pt x="46553" y="85245"/>
                      <a:pt x="48263" y="85097"/>
                    </a:cubicBezTo>
                    <a:cubicBezTo>
                      <a:pt x="65048" y="85160"/>
                      <a:pt x="81090" y="92014"/>
                      <a:pt x="92718" y="104091"/>
                    </a:cubicBezTo>
                    <a:cubicBezTo>
                      <a:pt x="92718" y="104091"/>
                      <a:pt x="94908" y="106466"/>
                      <a:pt x="98144" y="109600"/>
                    </a:cubicBezTo>
                    <a:cubicBezTo>
                      <a:pt x="72106" y="141158"/>
                      <a:pt x="72106" y="186692"/>
                      <a:pt x="98144" y="218250"/>
                    </a:cubicBezTo>
                    <a:lnTo>
                      <a:pt x="92242" y="224233"/>
                    </a:lnTo>
                    <a:cubicBezTo>
                      <a:pt x="85198" y="230882"/>
                      <a:pt x="66255" y="244748"/>
                      <a:pt x="48453" y="241994"/>
                    </a:cubicBezTo>
                    <a:cubicBezTo>
                      <a:pt x="46519" y="241895"/>
                      <a:pt x="44581" y="241895"/>
                      <a:pt x="42647" y="241994"/>
                    </a:cubicBezTo>
                    <a:cubicBezTo>
                      <a:pt x="19094" y="241994"/>
                      <a:pt x="0" y="261043"/>
                      <a:pt x="0" y="284542"/>
                    </a:cubicBezTo>
                    <a:cubicBezTo>
                      <a:pt x="0" y="308041"/>
                      <a:pt x="19094" y="327090"/>
                      <a:pt x="42647" y="327090"/>
                    </a:cubicBezTo>
                    <a:cubicBezTo>
                      <a:pt x="66200" y="327090"/>
                      <a:pt x="85293" y="308041"/>
                      <a:pt x="85293" y="284542"/>
                    </a:cubicBezTo>
                    <a:cubicBezTo>
                      <a:pt x="85391" y="282834"/>
                      <a:pt x="85391" y="281121"/>
                      <a:pt x="85293" y="279413"/>
                    </a:cubicBezTo>
                    <a:cubicBezTo>
                      <a:pt x="85133" y="262455"/>
                      <a:pt x="92027" y="246190"/>
                      <a:pt x="104332" y="234491"/>
                    </a:cubicBezTo>
                    <a:lnTo>
                      <a:pt x="110043" y="228887"/>
                    </a:lnTo>
                    <a:cubicBezTo>
                      <a:pt x="141860" y="255444"/>
                      <a:pt x="188175" y="255444"/>
                      <a:pt x="219992" y="228887"/>
                    </a:cubicBezTo>
                    <a:lnTo>
                      <a:pt x="225322" y="234206"/>
                    </a:lnTo>
                    <a:cubicBezTo>
                      <a:pt x="232081" y="241139"/>
                      <a:pt x="245979" y="260039"/>
                      <a:pt x="243219" y="277799"/>
                    </a:cubicBezTo>
                    <a:cubicBezTo>
                      <a:pt x="243219" y="277799"/>
                      <a:pt x="243219" y="278274"/>
                      <a:pt x="243219" y="278463"/>
                    </a:cubicBezTo>
                    <a:cubicBezTo>
                      <a:pt x="243074" y="280329"/>
                      <a:pt x="243074" y="282202"/>
                      <a:pt x="243219" y="284067"/>
                    </a:cubicBezTo>
                    <a:cubicBezTo>
                      <a:pt x="243219" y="307566"/>
                      <a:pt x="262312" y="326615"/>
                      <a:pt x="285865" y="326615"/>
                    </a:cubicBezTo>
                    <a:cubicBezTo>
                      <a:pt x="309418" y="326615"/>
                      <a:pt x="328512" y="307566"/>
                      <a:pt x="328512" y="284067"/>
                    </a:cubicBezTo>
                    <a:cubicBezTo>
                      <a:pt x="328512" y="260568"/>
                      <a:pt x="309418" y="241519"/>
                      <a:pt x="285865" y="241519"/>
                    </a:cubicBezTo>
                    <a:lnTo>
                      <a:pt x="285389" y="2418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50" name="Freeform 20">
                <a:extLst>
                  <a:ext uri="{FF2B5EF4-FFF2-40B4-BE49-F238E27FC236}">
                    <a16:creationId xmlns:a16="http://schemas.microsoft.com/office/drawing/2014/main" id="{8EDAFB84-E8D6-FE48-8A2A-0A13AB28C2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9775" y="1122363"/>
                <a:ext cx="1400175" cy="1397000"/>
              </a:xfrm>
              <a:custGeom>
                <a:avLst/>
                <a:gdLst>
                  <a:gd name="T0" fmla="*/ 1071306 w 1094721"/>
                  <a:gd name="T1" fmla="*/ 483785 h 1092200"/>
                  <a:gd name="T2" fmla="*/ 950410 w 1094721"/>
                  <a:gd name="T3" fmla="*/ 483785 h 1092200"/>
                  <a:gd name="T4" fmla="*/ 931372 w 1094721"/>
                  <a:gd name="T5" fmla="*/ 513132 h 1092200"/>
                  <a:gd name="T6" fmla="*/ 884822 w 1094721"/>
                  <a:gd name="T7" fmla="*/ 533836 h 1092200"/>
                  <a:gd name="T8" fmla="*/ 883394 w 1094721"/>
                  <a:gd name="T9" fmla="*/ 533836 h 1092200"/>
                  <a:gd name="T10" fmla="*/ 865403 w 1094721"/>
                  <a:gd name="T11" fmla="*/ 498886 h 1092200"/>
                  <a:gd name="T12" fmla="*/ 774801 w 1094721"/>
                  <a:gd name="T13" fmla="*/ 498908 h 1092200"/>
                  <a:gd name="T14" fmla="*/ 774823 w 1094721"/>
                  <a:gd name="T15" fmla="*/ 589301 h 1092200"/>
                  <a:gd name="T16" fmla="*/ 865403 w 1094721"/>
                  <a:gd name="T17" fmla="*/ 589301 h 1092200"/>
                  <a:gd name="T18" fmla="*/ 883489 w 1094721"/>
                  <a:gd name="T19" fmla="*/ 552926 h 1092200"/>
                  <a:gd name="T20" fmla="*/ 885298 w 1094721"/>
                  <a:gd name="T21" fmla="*/ 552926 h 1092200"/>
                  <a:gd name="T22" fmla="*/ 930705 w 1094721"/>
                  <a:gd name="T23" fmla="*/ 573440 h 1092200"/>
                  <a:gd name="T24" fmla="*/ 1040014 w 1094721"/>
                  <a:gd name="T25" fmla="*/ 625584 h 1092200"/>
                  <a:gd name="T26" fmla="*/ 1092279 w 1094721"/>
                  <a:gd name="T27" fmla="*/ 516527 h 1092200"/>
                  <a:gd name="T28" fmla="*/ 1071401 w 1094721"/>
                  <a:gd name="T29" fmla="*/ 483880 h 1092200"/>
                  <a:gd name="T30" fmla="*/ 487672 w 1094721"/>
                  <a:gd name="T31" fmla="*/ 21167 h 1092200"/>
                  <a:gd name="T32" fmla="*/ 488113 w 1094721"/>
                  <a:gd name="T33" fmla="*/ 142048 h 1092200"/>
                  <a:gd name="T34" fmla="*/ 518705 w 1094721"/>
                  <a:gd name="T35" fmla="*/ 161538 h 1092200"/>
                  <a:gd name="T36" fmla="*/ 538696 w 1094721"/>
                  <a:gd name="T37" fmla="*/ 207411 h 1092200"/>
                  <a:gd name="T38" fmla="*/ 538696 w 1094721"/>
                  <a:gd name="T39" fmla="*/ 209595 h 1092200"/>
                  <a:gd name="T40" fmla="*/ 502903 w 1094721"/>
                  <a:gd name="T41" fmla="*/ 227545 h 1092200"/>
                  <a:gd name="T42" fmla="*/ 502925 w 1094721"/>
                  <a:gd name="T43" fmla="*/ 317938 h 1092200"/>
                  <a:gd name="T44" fmla="*/ 593531 w 1094721"/>
                  <a:gd name="T45" fmla="*/ 317916 h 1092200"/>
                  <a:gd name="T46" fmla="*/ 593531 w 1094721"/>
                  <a:gd name="T47" fmla="*/ 227545 h 1092200"/>
                  <a:gd name="T48" fmla="*/ 557833 w 1094721"/>
                  <a:gd name="T49" fmla="*/ 209595 h 1092200"/>
                  <a:gd name="T50" fmla="*/ 557833 w 1094721"/>
                  <a:gd name="T51" fmla="*/ 207031 h 1092200"/>
                  <a:gd name="T52" fmla="*/ 581156 w 1094721"/>
                  <a:gd name="T53" fmla="*/ 160304 h 1092200"/>
                  <a:gd name="T54" fmla="*/ 586201 w 1094721"/>
                  <a:gd name="T55" fmla="*/ 157739 h 1092200"/>
                  <a:gd name="T56" fmla="*/ 608667 w 1094721"/>
                  <a:gd name="T57" fmla="*/ 141784 h 1092200"/>
                  <a:gd name="T58" fmla="*/ 600646 w 1094721"/>
                  <a:gd name="T59" fmla="*/ 21167 h 1092200"/>
                  <a:gd name="T60" fmla="*/ 487767 w 1094721"/>
                  <a:gd name="T61" fmla="*/ 21167 h 1092200"/>
                  <a:gd name="T62" fmla="*/ 577443 w 1094721"/>
                  <a:gd name="T63" fmla="*/ 926838 h 1092200"/>
                  <a:gd name="T64" fmla="*/ 557548 w 1094721"/>
                  <a:gd name="T65" fmla="*/ 880776 h 1092200"/>
                  <a:gd name="T66" fmla="*/ 557548 w 1094721"/>
                  <a:gd name="T67" fmla="*/ 878686 h 1092200"/>
                  <a:gd name="T68" fmla="*/ 593436 w 1094721"/>
                  <a:gd name="T69" fmla="*/ 860736 h 1092200"/>
                  <a:gd name="T70" fmla="*/ 593548 w 1094721"/>
                  <a:gd name="T71" fmla="*/ 770209 h 1092200"/>
                  <a:gd name="T72" fmla="*/ 502808 w 1094721"/>
                  <a:gd name="T73" fmla="*/ 770097 h 1092200"/>
                  <a:gd name="T74" fmla="*/ 502695 w 1094721"/>
                  <a:gd name="T75" fmla="*/ 860624 h 1092200"/>
                  <a:gd name="T76" fmla="*/ 502808 w 1094721"/>
                  <a:gd name="T77" fmla="*/ 860736 h 1092200"/>
                  <a:gd name="T78" fmla="*/ 538410 w 1094721"/>
                  <a:gd name="T79" fmla="*/ 878686 h 1092200"/>
                  <a:gd name="T80" fmla="*/ 538410 w 1094721"/>
                  <a:gd name="T81" fmla="*/ 881251 h 1092200"/>
                  <a:gd name="T82" fmla="*/ 515183 w 1094721"/>
                  <a:gd name="T83" fmla="*/ 927883 h 1092200"/>
                  <a:gd name="T84" fmla="*/ 510042 w 1094721"/>
                  <a:gd name="T85" fmla="*/ 930447 h 1092200"/>
                  <a:gd name="T86" fmla="*/ 487672 w 1094721"/>
                  <a:gd name="T87" fmla="*/ 946878 h 1092200"/>
                  <a:gd name="T88" fmla="*/ 487407 w 1094721"/>
                  <a:gd name="T89" fmla="*/ 1067759 h 1092200"/>
                  <a:gd name="T90" fmla="*/ 608571 w 1094721"/>
                  <a:gd name="T91" fmla="*/ 1068024 h 1092200"/>
                  <a:gd name="T92" fmla="*/ 608837 w 1094721"/>
                  <a:gd name="T93" fmla="*/ 947142 h 1092200"/>
                  <a:gd name="T94" fmla="*/ 608571 w 1094721"/>
                  <a:gd name="T95" fmla="*/ 946878 h 1092200"/>
                  <a:gd name="T96" fmla="*/ 577443 w 1094721"/>
                  <a:gd name="T97" fmla="*/ 926838 h 1092200"/>
                  <a:gd name="T98" fmla="*/ 229794 w 1094721"/>
                  <a:gd name="T99" fmla="*/ 498791 h 1092200"/>
                  <a:gd name="T100" fmla="*/ 211707 w 1094721"/>
                  <a:gd name="T101" fmla="*/ 535261 h 1092200"/>
                  <a:gd name="T102" fmla="*/ 209993 w 1094721"/>
                  <a:gd name="T103" fmla="*/ 535261 h 1092200"/>
                  <a:gd name="T104" fmla="*/ 164586 w 1094721"/>
                  <a:gd name="T105" fmla="*/ 514746 h 1092200"/>
                  <a:gd name="T106" fmla="*/ 55510 w 1094721"/>
                  <a:gd name="T107" fmla="*/ 464636 h 1092200"/>
                  <a:gd name="T108" fmla="*/ 5285 w 1094721"/>
                  <a:gd name="T109" fmla="*/ 573461 h 1092200"/>
                  <a:gd name="T110" fmla="*/ 114361 w 1094721"/>
                  <a:gd name="T111" fmla="*/ 623571 h 1092200"/>
                  <a:gd name="T112" fmla="*/ 164015 w 1094721"/>
                  <a:gd name="T113" fmla="*/ 574960 h 1092200"/>
                  <a:gd name="T114" fmla="*/ 210469 w 1094721"/>
                  <a:gd name="T115" fmla="*/ 554255 h 1092200"/>
                  <a:gd name="T116" fmla="*/ 211897 w 1094721"/>
                  <a:gd name="T117" fmla="*/ 554255 h 1092200"/>
                  <a:gd name="T118" fmla="*/ 229794 w 1094721"/>
                  <a:gd name="T119" fmla="*/ 589206 h 1092200"/>
                  <a:gd name="T120" fmla="*/ 320395 w 1094721"/>
                  <a:gd name="T121" fmla="*/ 589184 h 1092200"/>
                  <a:gd name="T122" fmla="*/ 320373 w 1094721"/>
                  <a:gd name="T123" fmla="*/ 498791 h 1092200"/>
                  <a:gd name="T124" fmla="*/ 229794 w 1094721"/>
                  <a:gd name="T125" fmla="*/ 498791 h 10922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94721" h="1092200">
                    <a:moveTo>
                      <a:pt x="1071302" y="483785"/>
                    </a:moveTo>
                    <a:cubicBezTo>
                      <a:pt x="1037874" y="450580"/>
                      <a:pt x="983833" y="450580"/>
                      <a:pt x="950406" y="483785"/>
                    </a:cubicBezTo>
                    <a:cubicBezTo>
                      <a:pt x="942030" y="492097"/>
                      <a:pt x="935538" y="502104"/>
                      <a:pt x="931368" y="513132"/>
                    </a:cubicBezTo>
                    <a:cubicBezTo>
                      <a:pt x="921087" y="532126"/>
                      <a:pt x="894242" y="533931"/>
                      <a:pt x="884818" y="533836"/>
                    </a:cubicBezTo>
                    <a:lnTo>
                      <a:pt x="883390" y="533836"/>
                    </a:lnTo>
                    <a:cubicBezTo>
                      <a:pt x="881171" y="520606"/>
                      <a:pt x="874883" y="508392"/>
                      <a:pt x="865399" y="498886"/>
                    </a:cubicBezTo>
                    <a:cubicBezTo>
                      <a:pt x="840374" y="473930"/>
                      <a:pt x="799810" y="473940"/>
                      <a:pt x="774797" y="498908"/>
                    </a:cubicBezTo>
                    <a:cubicBezTo>
                      <a:pt x="749784" y="523875"/>
                      <a:pt x="749794" y="564346"/>
                      <a:pt x="774819" y="589301"/>
                    </a:cubicBezTo>
                    <a:cubicBezTo>
                      <a:pt x="799836" y="614247"/>
                      <a:pt x="840382" y="614247"/>
                      <a:pt x="865399" y="589301"/>
                    </a:cubicBezTo>
                    <a:cubicBezTo>
                      <a:pt x="875288" y="579501"/>
                      <a:pt x="881648" y="566711"/>
                      <a:pt x="883485" y="552926"/>
                    </a:cubicBezTo>
                    <a:lnTo>
                      <a:pt x="885294" y="552926"/>
                    </a:lnTo>
                    <a:cubicBezTo>
                      <a:pt x="894813" y="552926"/>
                      <a:pt x="921658" y="555300"/>
                      <a:pt x="930701" y="573440"/>
                    </a:cubicBezTo>
                    <a:cubicBezTo>
                      <a:pt x="946454" y="617955"/>
                      <a:pt x="995393" y="641300"/>
                      <a:pt x="1040010" y="625584"/>
                    </a:cubicBezTo>
                    <a:cubicBezTo>
                      <a:pt x="1084628" y="609868"/>
                      <a:pt x="1108027" y="561042"/>
                      <a:pt x="1092275" y="516527"/>
                    </a:cubicBezTo>
                    <a:cubicBezTo>
                      <a:pt x="1087911" y="504194"/>
                      <a:pt x="1080768" y="493025"/>
                      <a:pt x="1071397" y="483880"/>
                    </a:cubicBezTo>
                    <a:lnTo>
                      <a:pt x="1071302" y="483785"/>
                    </a:lnTo>
                    <a:close/>
                    <a:moveTo>
                      <a:pt x="487672" y="21167"/>
                    </a:moveTo>
                    <a:cubicBezTo>
                      <a:pt x="454336" y="54669"/>
                      <a:pt x="454534" y="108789"/>
                      <a:pt x="488113" y="142048"/>
                    </a:cubicBezTo>
                    <a:cubicBezTo>
                      <a:pt x="496798" y="150650"/>
                      <a:pt x="507230" y="157296"/>
                      <a:pt x="518705" y="161538"/>
                    </a:cubicBezTo>
                    <a:cubicBezTo>
                      <a:pt x="537744" y="171985"/>
                      <a:pt x="538791" y="198198"/>
                      <a:pt x="538696" y="207411"/>
                    </a:cubicBezTo>
                    <a:cubicBezTo>
                      <a:pt x="538696" y="207980"/>
                      <a:pt x="538696" y="208740"/>
                      <a:pt x="538696" y="209595"/>
                    </a:cubicBezTo>
                    <a:cubicBezTo>
                      <a:pt x="525130" y="211548"/>
                      <a:pt x="512568" y="217848"/>
                      <a:pt x="502903" y="227545"/>
                    </a:cubicBezTo>
                    <a:cubicBezTo>
                      <a:pt x="477890" y="252513"/>
                      <a:pt x="477900" y="292983"/>
                      <a:pt x="502925" y="317938"/>
                    </a:cubicBezTo>
                    <a:cubicBezTo>
                      <a:pt x="527950" y="342893"/>
                      <a:pt x="568514" y="342883"/>
                      <a:pt x="593527" y="317916"/>
                    </a:cubicBezTo>
                    <a:cubicBezTo>
                      <a:pt x="618531" y="292957"/>
                      <a:pt x="618531" y="252504"/>
                      <a:pt x="593527" y="227545"/>
                    </a:cubicBezTo>
                    <a:cubicBezTo>
                      <a:pt x="583883" y="217872"/>
                      <a:pt x="571359" y="211575"/>
                      <a:pt x="557829" y="209595"/>
                    </a:cubicBezTo>
                    <a:lnTo>
                      <a:pt x="557829" y="207031"/>
                    </a:lnTo>
                    <a:cubicBezTo>
                      <a:pt x="557829" y="196584"/>
                      <a:pt x="560400" y="167901"/>
                      <a:pt x="581152" y="160304"/>
                    </a:cubicBezTo>
                    <a:cubicBezTo>
                      <a:pt x="582959" y="159721"/>
                      <a:pt x="584662" y="158856"/>
                      <a:pt x="586197" y="157739"/>
                    </a:cubicBezTo>
                    <a:cubicBezTo>
                      <a:pt x="594531" y="153719"/>
                      <a:pt x="602126" y="148324"/>
                      <a:pt x="608663" y="141784"/>
                    </a:cubicBezTo>
                    <a:cubicBezTo>
                      <a:pt x="639832" y="106266"/>
                      <a:pt x="636241" y="52264"/>
                      <a:pt x="600642" y="21167"/>
                    </a:cubicBezTo>
                    <a:cubicBezTo>
                      <a:pt x="568334" y="-7056"/>
                      <a:pt x="520075" y="-7056"/>
                      <a:pt x="487767" y="21167"/>
                    </a:cubicBezTo>
                    <a:lnTo>
                      <a:pt x="487672" y="21167"/>
                    </a:lnTo>
                    <a:close/>
                    <a:moveTo>
                      <a:pt x="577439" y="926838"/>
                    </a:moveTo>
                    <a:cubicBezTo>
                      <a:pt x="558401" y="916296"/>
                      <a:pt x="557449" y="890083"/>
                      <a:pt x="557544" y="880776"/>
                    </a:cubicBezTo>
                    <a:lnTo>
                      <a:pt x="557544" y="878686"/>
                    </a:lnTo>
                    <a:cubicBezTo>
                      <a:pt x="571137" y="876733"/>
                      <a:pt x="583730" y="870434"/>
                      <a:pt x="593432" y="860736"/>
                    </a:cubicBezTo>
                    <a:cubicBezTo>
                      <a:pt x="618519" y="835769"/>
                      <a:pt x="618569" y="795238"/>
                      <a:pt x="593544" y="770209"/>
                    </a:cubicBezTo>
                    <a:cubicBezTo>
                      <a:pt x="568519" y="745180"/>
                      <a:pt x="527895" y="745130"/>
                      <a:pt x="502808" y="770097"/>
                    </a:cubicBezTo>
                    <a:cubicBezTo>
                      <a:pt x="477721" y="795064"/>
                      <a:pt x="477670" y="835595"/>
                      <a:pt x="502695" y="860624"/>
                    </a:cubicBezTo>
                    <a:cubicBezTo>
                      <a:pt x="502733" y="860662"/>
                      <a:pt x="502770" y="860699"/>
                      <a:pt x="502808" y="860736"/>
                    </a:cubicBezTo>
                    <a:cubicBezTo>
                      <a:pt x="512426" y="870391"/>
                      <a:pt x="524914" y="876687"/>
                      <a:pt x="538410" y="878686"/>
                    </a:cubicBezTo>
                    <a:lnTo>
                      <a:pt x="538410" y="881251"/>
                    </a:lnTo>
                    <a:cubicBezTo>
                      <a:pt x="538410" y="891698"/>
                      <a:pt x="535935" y="920380"/>
                      <a:pt x="515183" y="927883"/>
                    </a:cubicBezTo>
                    <a:cubicBezTo>
                      <a:pt x="513371" y="928525"/>
                      <a:pt x="511644" y="929386"/>
                      <a:pt x="510042" y="930447"/>
                    </a:cubicBezTo>
                    <a:cubicBezTo>
                      <a:pt x="501747" y="934686"/>
                      <a:pt x="494193" y="940234"/>
                      <a:pt x="487672" y="946878"/>
                    </a:cubicBezTo>
                    <a:cubicBezTo>
                      <a:pt x="454141" y="980185"/>
                      <a:pt x="454022" y="1034306"/>
                      <a:pt x="487407" y="1067759"/>
                    </a:cubicBezTo>
                    <a:cubicBezTo>
                      <a:pt x="520791" y="1101213"/>
                      <a:pt x="575036" y="1101332"/>
                      <a:pt x="608567" y="1068024"/>
                    </a:cubicBezTo>
                    <a:cubicBezTo>
                      <a:pt x="642098" y="1034717"/>
                      <a:pt x="642217" y="980596"/>
                      <a:pt x="608833" y="947142"/>
                    </a:cubicBezTo>
                    <a:cubicBezTo>
                      <a:pt x="608745" y="947054"/>
                      <a:pt x="608656" y="946966"/>
                      <a:pt x="608567" y="946878"/>
                    </a:cubicBezTo>
                    <a:cubicBezTo>
                      <a:pt x="599810" y="937976"/>
                      <a:pt x="589177" y="931131"/>
                      <a:pt x="577439" y="926838"/>
                    </a:cubicBezTo>
                    <a:close/>
                    <a:moveTo>
                      <a:pt x="229794" y="498791"/>
                    </a:moveTo>
                    <a:cubicBezTo>
                      <a:pt x="219989" y="508689"/>
                      <a:pt x="213646" y="521479"/>
                      <a:pt x="211707" y="535261"/>
                    </a:cubicBezTo>
                    <a:lnTo>
                      <a:pt x="209993" y="535261"/>
                    </a:lnTo>
                    <a:cubicBezTo>
                      <a:pt x="200474" y="535261"/>
                      <a:pt x="173534" y="532886"/>
                      <a:pt x="164586" y="514746"/>
                    </a:cubicBezTo>
                    <a:cubicBezTo>
                      <a:pt x="148335" y="470858"/>
                      <a:pt x="99500" y="448423"/>
                      <a:pt x="55510" y="464636"/>
                    </a:cubicBezTo>
                    <a:cubicBezTo>
                      <a:pt x="11520" y="480850"/>
                      <a:pt x="-10967" y="529572"/>
                      <a:pt x="5285" y="573461"/>
                    </a:cubicBezTo>
                    <a:cubicBezTo>
                      <a:pt x="21536" y="617350"/>
                      <a:pt x="70371" y="639785"/>
                      <a:pt x="114361" y="623571"/>
                    </a:cubicBezTo>
                    <a:cubicBezTo>
                      <a:pt x="137111" y="615186"/>
                      <a:pt x="155182" y="597495"/>
                      <a:pt x="164015" y="574960"/>
                    </a:cubicBezTo>
                    <a:cubicBezTo>
                      <a:pt x="174106" y="555965"/>
                      <a:pt x="200950" y="554160"/>
                      <a:pt x="210469" y="554255"/>
                    </a:cubicBezTo>
                    <a:lnTo>
                      <a:pt x="211897" y="554255"/>
                    </a:lnTo>
                    <a:cubicBezTo>
                      <a:pt x="213998" y="567504"/>
                      <a:pt x="220265" y="579744"/>
                      <a:pt x="229794" y="589206"/>
                    </a:cubicBezTo>
                    <a:cubicBezTo>
                      <a:pt x="254819" y="614161"/>
                      <a:pt x="295382" y="614151"/>
                      <a:pt x="320395" y="589184"/>
                    </a:cubicBezTo>
                    <a:cubicBezTo>
                      <a:pt x="345408" y="564216"/>
                      <a:pt x="345398" y="523746"/>
                      <a:pt x="320373" y="498791"/>
                    </a:cubicBezTo>
                    <a:cubicBezTo>
                      <a:pt x="295357" y="473844"/>
                      <a:pt x="254810" y="473844"/>
                      <a:pt x="229794" y="4987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</p:grp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F401BEF1-4206-E746-B03B-D28DCFB1BE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90939" y="5516571"/>
              <a:ext cx="191868" cy="273523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26F9FBA5-0CB5-6959-035B-B1FA4529A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4487" y="5515679"/>
              <a:ext cx="191868" cy="273523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3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ata_tweening_animation">
            <a:hlinkClick r:id="" action="ppaction://media"/>
            <a:extLst>
              <a:ext uri="{FF2B5EF4-FFF2-40B4-BE49-F238E27FC236}">
                <a16:creationId xmlns:a16="http://schemas.microsoft.com/office/drawing/2014/main" id="{B6CF3A2D-2D01-BF2F-4E82-915C618E7C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8166" y="1562362"/>
            <a:ext cx="3171928" cy="345551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19757F5-E3B1-4540-B7E2-73F24DBE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Data Provenance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6BD41C-758F-5300-84B2-5F145F152A0D}"/>
              </a:ext>
            </a:extLst>
          </p:cNvPr>
          <p:cNvSpPr txBox="1"/>
          <p:nvPr/>
        </p:nvSpPr>
        <p:spPr>
          <a:xfrm>
            <a:off x="2140465" y="5112517"/>
            <a:ext cx="1727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 </a:t>
            </a:r>
            <a:r>
              <a:rPr lang="en-US" altLang="zh-CN" sz="2000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Tweening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78DA35-D729-4553-68EB-9B3068C8B63F}"/>
              </a:ext>
            </a:extLst>
          </p:cNvPr>
          <p:cNvSpPr txBox="1"/>
          <p:nvPr/>
        </p:nvSpPr>
        <p:spPr>
          <a:xfrm>
            <a:off x="7416475" y="5112517"/>
            <a:ext cx="1512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Datamations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1CA67C-A239-7321-C43F-8569B94CA6D9}"/>
              </a:ext>
            </a:extLst>
          </p:cNvPr>
          <p:cNvSpPr txBox="1"/>
          <p:nvPr/>
        </p:nvSpPr>
        <p:spPr>
          <a:xfrm>
            <a:off x="1439644" y="1185235"/>
            <a:ext cx="1944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Khan et al. 2017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F Pro Display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5BAE78D-BBE1-9EB6-020A-8C854CBD474C}"/>
              </a:ext>
            </a:extLst>
          </p:cNvPr>
          <p:cNvSpPr txBox="1"/>
          <p:nvPr/>
        </p:nvSpPr>
        <p:spPr>
          <a:xfrm>
            <a:off x="6552354" y="1185235"/>
            <a:ext cx="1944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Pu et al. 2021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F Pro Display" pitchFamily="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CB4BE3-0A1D-8261-DC47-97C3BAB2079B}"/>
              </a:ext>
            </a:extLst>
          </p:cNvPr>
          <p:cNvSpPr txBox="1"/>
          <p:nvPr/>
        </p:nvSpPr>
        <p:spPr>
          <a:xfrm>
            <a:off x="3239894" y="5727749"/>
            <a:ext cx="5040700" cy="32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2200" dirty="0">
                <a:latin typeface="SF Pro Display" pitchFamily="2" charset="0"/>
              </a:rPr>
              <a:t>hard to </a:t>
            </a:r>
            <a:r>
              <a:rPr lang="en-US" altLang="zh-CN" sz="2200" b="1" dirty="0">
                <a:solidFill>
                  <a:srgbClr val="FBC01E"/>
                </a:solidFill>
                <a:latin typeface="SF Pro Display" pitchFamily="2" charset="0"/>
              </a:rPr>
              <a:t>explore</a:t>
            </a:r>
            <a:r>
              <a:rPr lang="en-US" altLang="zh-CN" sz="2200" dirty="0">
                <a:latin typeface="SF Pro Display" pitchFamily="2" charset="0"/>
              </a:rPr>
              <a:t> and only for </a:t>
            </a:r>
            <a:r>
              <a:rPr lang="en-US" altLang="zh-CN" sz="2200" b="1" dirty="0">
                <a:solidFill>
                  <a:srgbClr val="FBC01E"/>
                </a:solidFill>
                <a:latin typeface="SF Pro Display" pitchFamily="2" charset="0"/>
              </a:rPr>
              <a:t>a single table</a:t>
            </a:r>
            <a:endParaRPr lang="zh-CN" altLang="en-US" sz="2200" b="1" dirty="0">
              <a:solidFill>
                <a:srgbClr val="FBC01E"/>
              </a:solidFill>
              <a:latin typeface="SF Pro Display" pitchFamily="2" charset="0"/>
            </a:endParaRPr>
          </a:p>
        </p:txBody>
      </p:sp>
      <p:pic>
        <p:nvPicPr>
          <p:cNvPr id="11" name="Datamation">
            <a:hlinkClick r:id="" action="ppaction://media"/>
            <a:extLst>
              <a:ext uri="{FF2B5EF4-FFF2-40B4-BE49-F238E27FC236}">
                <a16:creationId xmlns:a16="http://schemas.microsoft.com/office/drawing/2014/main" id="{845081E4-B87D-F153-DF5B-E20F91E95E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6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24364" y="1562362"/>
            <a:ext cx="3036484" cy="345551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71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7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3A2A031-98A6-F89A-DD21-646C24BF45D7}"/>
              </a:ext>
            </a:extLst>
          </p:cNvPr>
          <p:cNvGrpSpPr/>
          <p:nvPr/>
        </p:nvGrpSpPr>
        <p:grpSpPr>
          <a:xfrm>
            <a:off x="791554" y="129145"/>
            <a:ext cx="9937380" cy="6221884"/>
            <a:chOff x="873608" y="215667"/>
            <a:chExt cx="9774858" cy="6120125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DE78765-FA8A-7FD9-AEC0-1FCD60EDA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13"/>
            <a:stretch/>
          </p:blipFill>
          <p:spPr>
            <a:xfrm>
              <a:off x="873608" y="215667"/>
              <a:ext cx="9774858" cy="2519987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D824E8E9-E2B4-44CF-E596-99BD46B93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444"/>
            <a:stretch/>
          </p:blipFill>
          <p:spPr>
            <a:xfrm>
              <a:off x="873608" y="2735654"/>
              <a:ext cx="9774858" cy="3600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4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9757F5-E3B1-4540-B7E2-73F24DBE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SOMNUS Overview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345F91-79D2-2535-8F5B-20A48437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8" y="3301200"/>
            <a:ext cx="4039945" cy="21603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2C73F97-CA70-24B0-BA91-3E89DC256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07" y="1188000"/>
            <a:ext cx="1800250" cy="37961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C99CEAB-476E-0B48-8458-EC35B6404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208" y="1568915"/>
            <a:ext cx="6985207" cy="121791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AA9CCBE-F4EE-540A-9CE1-7C9F0D7C4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07" y="1838857"/>
            <a:ext cx="1442044" cy="478090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7EC40875-6CCD-047F-9BF2-9FAA10A00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520036">
            <a:off x="7741238" y="951291"/>
            <a:ext cx="2808390" cy="280839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6498D7C-8908-BD62-146E-92EB46530F51}"/>
              </a:ext>
            </a:extLst>
          </p:cNvPr>
          <p:cNvCxnSpPr>
            <a:cxnSpLocks/>
          </p:cNvCxnSpPr>
          <p:nvPr/>
        </p:nvCxnSpPr>
        <p:spPr bwMode="auto">
          <a:xfrm flipH="1">
            <a:off x="4298815" y="1206000"/>
            <a:ext cx="56403" cy="496800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1CA5E1A-B124-A190-8B24-73DF920D7CE6}"/>
              </a:ext>
            </a:extLst>
          </p:cNvPr>
          <p:cNvSpPr txBox="1"/>
          <p:nvPr/>
        </p:nvSpPr>
        <p:spPr>
          <a:xfrm>
            <a:off x="1506516" y="5792387"/>
            <a:ext cx="739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Input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EA98B8-05D4-36AF-E2DA-BF899A704901}"/>
              </a:ext>
            </a:extLst>
          </p:cNvPr>
          <p:cNvSpPr txBox="1"/>
          <p:nvPr/>
        </p:nvSpPr>
        <p:spPr>
          <a:xfrm>
            <a:off x="7564960" y="5792387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Output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B60206B6-DB9A-D559-DDF2-9B4C7D7CB4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000" y="2375967"/>
            <a:ext cx="576080" cy="57608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B03E6FCB-6F87-7DEF-27E5-8C75632E0D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504" y="2375967"/>
            <a:ext cx="576080" cy="5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">
        <p:fade/>
      </p:transition>
    </mc:Choice>
    <mc:Fallback xmlns="">
      <p:transition spd="med"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7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02A19070-B7A1-8F1E-FD0C-C40E5347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07" y="1188000"/>
            <a:ext cx="1800250" cy="3796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ACB430-717E-2CC3-D6FD-A6E26F2D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56" y="3172823"/>
            <a:ext cx="11089777" cy="25876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E755FB-5B65-16F2-4CCF-A71CC55AA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07" y="1838857"/>
            <a:ext cx="1442044" cy="4780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770A750-B6F2-16F5-7E1E-EDEF685A7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208" y="1568915"/>
            <a:ext cx="6985207" cy="1217913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4FE20952-4F14-8F53-F8BA-BD4BFBA021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520036">
            <a:off x="7741238" y="951291"/>
            <a:ext cx="2808390" cy="2808390"/>
          </a:xfrm>
          <a:prstGeom prst="rect">
            <a:avLst/>
          </a:prstGeom>
        </p:spPr>
      </p:pic>
      <p:sp>
        <p:nvSpPr>
          <p:cNvPr id="25" name="标题 2">
            <a:extLst>
              <a:ext uri="{FF2B5EF4-FFF2-40B4-BE49-F238E27FC236}">
                <a16:creationId xmlns:a16="http://schemas.microsoft.com/office/drawing/2014/main" id="{DDE58111-A364-3F89-4848-49E35A7F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SOMNUS Overview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FB78238-4B15-7759-B10E-B5F41661B575}"/>
              </a:ext>
            </a:extLst>
          </p:cNvPr>
          <p:cNvSpPr txBox="1"/>
          <p:nvPr/>
        </p:nvSpPr>
        <p:spPr>
          <a:xfrm>
            <a:off x="1506516" y="5792387"/>
            <a:ext cx="739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Input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DC12F2-A7F1-C9F9-115B-5F097B263D70}"/>
              </a:ext>
            </a:extLst>
          </p:cNvPr>
          <p:cNvSpPr txBox="1"/>
          <p:nvPr/>
        </p:nvSpPr>
        <p:spPr>
          <a:xfrm>
            <a:off x="7564960" y="5792387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Output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4DAD6B1-C414-2A44-693A-AF4BC8A8F8CB}"/>
              </a:ext>
            </a:extLst>
          </p:cNvPr>
          <p:cNvCxnSpPr>
            <a:cxnSpLocks/>
          </p:cNvCxnSpPr>
          <p:nvPr/>
        </p:nvCxnSpPr>
        <p:spPr bwMode="auto">
          <a:xfrm flipH="1">
            <a:off x="4298815" y="1206000"/>
            <a:ext cx="56403" cy="496800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图形 1">
            <a:extLst>
              <a:ext uri="{FF2B5EF4-FFF2-40B4-BE49-F238E27FC236}">
                <a16:creationId xmlns:a16="http://schemas.microsoft.com/office/drawing/2014/main" id="{63D46BDD-935E-0C59-CDDF-339F57CAD5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000" y="2375967"/>
            <a:ext cx="576080" cy="576080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3127830A-C1EA-BBEC-EF55-42626F2FF2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504" y="2375967"/>
            <a:ext cx="576080" cy="5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0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2">
            <a:extLst>
              <a:ext uri="{FF2B5EF4-FFF2-40B4-BE49-F238E27FC236}">
                <a16:creationId xmlns:a16="http://schemas.microsoft.com/office/drawing/2014/main" id="{69E68168-7888-4888-BD24-4AF076B1C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Design Requirement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46EF37-0432-3F27-AD8F-FB9E4FEB2D01}"/>
              </a:ext>
            </a:extLst>
          </p:cNvPr>
          <p:cNvSpPr txBox="1"/>
          <p:nvPr/>
        </p:nvSpPr>
        <p:spPr>
          <a:xfrm>
            <a:off x="5460563" y="1622761"/>
            <a:ext cx="5400600" cy="3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latin typeface="SF Pro Display" pitchFamily="2" charset="0"/>
              </a:rPr>
              <a:t>R1: Present the Semantics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latin typeface="SF Pro Display" pitchFamily="2" charset="0"/>
              </a:rPr>
              <a:t>R2: Link with Data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latin typeface="SF Pro Display" pitchFamily="2" charset="0"/>
              </a:rPr>
              <a:t>R3: Depict Necessary Information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latin typeface="SF Pro Display" pitchFamily="2" charset="0"/>
              </a:rPr>
              <a:t>R4: Keep Encoding Consistent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latin typeface="SF Pro Display" pitchFamily="2" charset="0"/>
              </a:rPr>
              <a:t>R5: Reveal Table Provenance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latin typeface="SF Pro Display" pitchFamily="2" charset="0"/>
              </a:rPr>
              <a:t>R6: Dig into Details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latin typeface="SF Pro Display" pitchFamily="2" charset="0"/>
              </a:rPr>
              <a:t>R7: Independent of Programming Languages</a:t>
            </a:r>
            <a:endParaRPr lang="zh-CN" altLang="en-US" sz="2200" dirty="0">
              <a:latin typeface="SF Pro Display" pitchFamily="2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52582B3-F7B0-CC86-A986-0C577BBA0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44" y="2231947"/>
            <a:ext cx="2376330" cy="23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800DDEB-9393-2060-93CF-4CF990B68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65" y="2003153"/>
            <a:ext cx="4058551" cy="1743332"/>
          </a:xfrm>
          <a:prstGeom prst="rect">
            <a:avLst/>
          </a:prstGeom>
          <a:noFill/>
        </p:spPr>
      </p:pic>
      <p:sp>
        <p:nvSpPr>
          <p:cNvPr id="28" name="标题 2">
            <a:extLst>
              <a:ext uri="{FF2B5EF4-FFF2-40B4-BE49-F238E27FC236}">
                <a16:creationId xmlns:a16="http://schemas.microsoft.com/office/drawing/2014/main" id="{B4D4AD00-E48D-4F98-BE3A-9F97A6A8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Design of Glyphs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8FD549-EB53-3C44-5115-B12862A8B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74" y="1834281"/>
            <a:ext cx="4176580" cy="2114188"/>
          </a:xfrm>
          <a:prstGeom prst="rect">
            <a:avLst/>
          </a:prstGeom>
          <a:effectLst>
            <a:softEdge rad="8890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82E915-37A5-7033-DF07-31DEECD36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804" y="1762271"/>
            <a:ext cx="864120" cy="864120"/>
          </a:xfrm>
          <a:prstGeom prst="rect">
            <a:avLst/>
          </a:prstGeom>
        </p:spPr>
      </p:pic>
      <p:cxnSp>
        <p:nvCxnSpPr>
          <p:cNvPr id="5" name="直接箭头连接符 25">
            <a:extLst>
              <a:ext uri="{FF2B5EF4-FFF2-40B4-BE49-F238E27FC236}">
                <a16:creationId xmlns:a16="http://schemas.microsoft.com/office/drawing/2014/main" id="{4BE60F7E-3A90-9B2E-3EE3-5B5D9DC12211}"/>
              </a:ext>
            </a:extLst>
          </p:cNvPr>
          <p:cNvCxnSpPr>
            <a:cxnSpLocks/>
          </p:cNvCxnSpPr>
          <p:nvPr/>
        </p:nvCxnSpPr>
        <p:spPr bwMode="auto">
          <a:xfrm>
            <a:off x="5256174" y="2887320"/>
            <a:ext cx="1008140" cy="0"/>
          </a:xfrm>
          <a:prstGeom prst="straightConnector1">
            <a:avLst/>
          </a:prstGeom>
          <a:noFill/>
          <a:ln w="762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CCF289F-46D0-A9DF-49FF-A18D212A9277}"/>
              </a:ext>
            </a:extLst>
          </p:cNvPr>
          <p:cNvSpPr txBox="1"/>
          <p:nvPr/>
        </p:nvSpPr>
        <p:spPr>
          <a:xfrm>
            <a:off x="1757331" y="3882511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Design space of glyphs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5904EC-B5CE-3B9E-C6EF-E03F146F6AF1}"/>
              </a:ext>
            </a:extLst>
          </p:cNvPr>
          <p:cNvSpPr txBox="1"/>
          <p:nvPr/>
        </p:nvSpPr>
        <p:spPr>
          <a:xfrm>
            <a:off x="7343625" y="3882511"/>
            <a:ext cx="2395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 transformations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31C051-9270-FC1B-F582-12C8DC9A3E70}"/>
              </a:ext>
            </a:extLst>
          </p:cNvPr>
          <p:cNvSpPr txBox="1"/>
          <p:nvPr/>
        </p:nvSpPr>
        <p:spPr>
          <a:xfrm>
            <a:off x="6480344" y="1655867"/>
            <a:ext cx="1944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Kasica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 et al. 2021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F Pro Display" pitchFamily="2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041E4F3-3ED3-8F85-0215-2B881B7E4831}"/>
              </a:ext>
            </a:extLst>
          </p:cNvPr>
          <p:cNvGrpSpPr/>
          <p:nvPr/>
        </p:nvGrpSpPr>
        <p:grpSpPr>
          <a:xfrm rot="5400000">
            <a:off x="2817639" y="3162114"/>
            <a:ext cx="310792" cy="2634722"/>
            <a:chOff x="3437863" y="2896012"/>
            <a:chExt cx="456592" cy="1728241"/>
          </a:xfrm>
        </p:grpSpPr>
        <p:sp>
          <p:nvSpPr>
            <p:cNvPr id="8" name="三角形 30">
              <a:extLst>
                <a:ext uri="{FF2B5EF4-FFF2-40B4-BE49-F238E27FC236}">
                  <a16:creationId xmlns:a16="http://schemas.microsoft.com/office/drawing/2014/main" id="{8B38DBE5-FA49-F461-B196-FAB51BFF1860}"/>
                </a:ext>
              </a:extLst>
            </p:cNvPr>
            <p:cNvSpPr/>
            <p:nvPr/>
          </p:nvSpPr>
          <p:spPr>
            <a:xfrm rot="16200000">
              <a:off x="3441683" y="3644179"/>
              <a:ext cx="167858" cy="175497"/>
            </a:xfrm>
            <a:prstGeom prst="triangle">
              <a:avLst>
                <a:gd name="adj" fmla="val 44628"/>
              </a:avLst>
            </a:prstGeom>
            <a:solidFill>
              <a:srgbClr val="FBC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左中括号 8">
              <a:extLst>
                <a:ext uri="{FF2B5EF4-FFF2-40B4-BE49-F238E27FC236}">
                  <a16:creationId xmlns:a16="http://schemas.microsoft.com/office/drawing/2014/main" id="{189A9149-8C9F-3C45-845A-503BD8C8EEB0}"/>
                </a:ext>
              </a:extLst>
            </p:cNvPr>
            <p:cNvSpPr/>
            <p:nvPr/>
          </p:nvSpPr>
          <p:spPr>
            <a:xfrm>
              <a:off x="3622040" y="2896012"/>
              <a:ext cx="272415" cy="1728241"/>
            </a:xfrm>
            <a:prstGeom prst="leftBracket">
              <a:avLst>
                <a:gd name="adj" fmla="val 102083"/>
              </a:avLst>
            </a:prstGeom>
            <a:ln w="38100">
              <a:solidFill>
                <a:srgbClr val="FBC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Gill Sans MT" panose="020B0502020104020203" pitchFamily="34" charset="0"/>
              </a:endParaRPr>
            </a:p>
          </p:txBody>
        </p:sp>
      </p:grpSp>
      <p:sp>
        <p:nvSpPr>
          <p:cNvPr id="10" name="!!参数空间">
            <a:extLst>
              <a:ext uri="{FF2B5EF4-FFF2-40B4-BE49-F238E27FC236}">
                <a16:creationId xmlns:a16="http://schemas.microsoft.com/office/drawing/2014/main" id="{770D9260-22EF-E7FE-6E8D-0DEE13087C2F}"/>
              </a:ext>
            </a:extLst>
          </p:cNvPr>
          <p:cNvSpPr/>
          <p:nvPr/>
        </p:nvSpPr>
        <p:spPr bwMode="auto">
          <a:xfrm>
            <a:off x="727372" y="4680287"/>
            <a:ext cx="1860466" cy="3600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SF Pro Display"/>
                <a:ea typeface="微软雅黑" panose="020B0503020204020204" pitchFamily="34" charset="-122"/>
              </a:rPr>
              <a:t>Parameter Space</a:t>
            </a:r>
          </a:p>
        </p:txBody>
      </p:sp>
      <p:sp>
        <p:nvSpPr>
          <p:cNvPr id="13" name="!!可视化通道">
            <a:extLst>
              <a:ext uri="{FF2B5EF4-FFF2-40B4-BE49-F238E27FC236}">
                <a16:creationId xmlns:a16="http://schemas.microsoft.com/office/drawing/2014/main" id="{9DADDBFC-F978-3920-A951-E7034D9B4FCE}"/>
              </a:ext>
            </a:extLst>
          </p:cNvPr>
          <p:cNvSpPr/>
          <p:nvPr/>
        </p:nvSpPr>
        <p:spPr bwMode="auto">
          <a:xfrm>
            <a:off x="3361668" y="4686264"/>
            <a:ext cx="1857458" cy="3600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SF Pro Display"/>
                <a:ea typeface="微软雅黑" panose="020B0503020204020204" pitchFamily="34" charset="-122"/>
              </a:rPr>
              <a:t>Visual Channels </a:t>
            </a:r>
            <a:endParaRPr lang="zh-CN" altLang="en-US" sz="1800" dirty="0">
              <a:solidFill>
                <a:schemeClr val="bg1"/>
              </a:solidFill>
              <a:latin typeface="SF Pro Display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21A1AF-8D21-4403-D406-F6313560A641}"/>
              </a:ext>
            </a:extLst>
          </p:cNvPr>
          <p:cNvSpPr txBox="1"/>
          <p:nvPr/>
        </p:nvSpPr>
        <p:spPr>
          <a:xfrm>
            <a:off x="502980" y="5114106"/>
            <a:ext cx="230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which information shall be encoded</a:t>
            </a:r>
            <a:endParaRPr lang="en-US" sz="18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BF057D-0A88-CC95-F8AD-3BE45D0E2586}"/>
              </a:ext>
            </a:extLst>
          </p:cNvPr>
          <p:cNvSpPr txBox="1"/>
          <p:nvPr/>
        </p:nvSpPr>
        <p:spPr>
          <a:xfrm>
            <a:off x="3137702" y="5125237"/>
            <a:ext cx="230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which visual channels can be mapped</a:t>
            </a:r>
            <a:endParaRPr lang="en-US" sz="18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C2B2D4-F31A-85EE-7BD0-954796AE526A}"/>
              </a:ext>
            </a:extLst>
          </p:cNvPr>
          <p:cNvSpPr txBox="1"/>
          <p:nvPr/>
        </p:nvSpPr>
        <p:spPr>
          <a:xfrm>
            <a:off x="5256174" y="2375967"/>
            <a:ext cx="864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SF Pro Display"/>
              </a:rPr>
              <a:t>depict</a:t>
            </a:r>
            <a:endParaRPr lang="zh-CN" altLang="en-US" dirty="0">
              <a:latin typeface="SF Pro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01637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三角形 30">
            <a:extLst>
              <a:ext uri="{FF2B5EF4-FFF2-40B4-BE49-F238E27FC236}">
                <a16:creationId xmlns:a16="http://schemas.microsoft.com/office/drawing/2014/main" id="{46ACE729-57BE-630A-0DBC-C3F6EE81582C}"/>
              </a:ext>
            </a:extLst>
          </p:cNvPr>
          <p:cNvSpPr/>
          <p:nvPr/>
        </p:nvSpPr>
        <p:spPr>
          <a:xfrm rot="16200000">
            <a:off x="3424723" y="3667388"/>
            <a:ext cx="216031" cy="178603"/>
          </a:xfrm>
          <a:prstGeom prst="triangle">
            <a:avLst>
              <a:gd name="adj" fmla="val 44628"/>
            </a:avLst>
          </a:prstGeom>
          <a:solidFill>
            <a:srgbClr val="FBC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B4D4AD00-E48D-4F98-BE3A-9F97A6A8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Design of Glyphs</a:t>
            </a:r>
            <a:endParaRPr lang="zh-CN" altLang="en-US" dirty="0"/>
          </a:p>
        </p:txBody>
      </p:sp>
      <p:sp>
        <p:nvSpPr>
          <p:cNvPr id="2" name="!!参数空间">
            <a:extLst>
              <a:ext uri="{FF2B5EF4-FFF2-40B4-BE49-F238E27FC236}">
                <a16:creationId xmlns:a16="http://schemas.microsoft.com/office/drawing/2014/main" id="{6FCD46CF-6A00-E20A-D85C-BBA5FCAD90DB}"/>
              </a:ext>
            </a:extLst>
          </p:cNvPr>
          <p:cNvSpPr/>
          <p:nvPr/>
        </p:nvSpPr>
        <p:spPr bwMode="auto">
          <a:xfrm>
            <a:off x="1799694" y="1223807"/>
            <a:ext cx="374452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Parameter Space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  <a:ea typeface="ＭＳ Ｐゴシック" pitchFamily="-107" charset="-128"/>
              <a:cs typeface="SF Pro Display" pitchFamily="50" charset="0"/>
            </a:endParaRPr>
          </a:p>
        </p:txBody>
      </p:sp>
      <p:sp>
        <p:nvSpPr>
          <p:cNvPr id="3" name="!!可视化通道">
            <a:extLst>
              <a:ext uri="{FF2B5EF4-FFF2-40B4-BE49-F238E27FC236}">
                <a16:creationId xmlns:a16="http://schemas.microsoft.com/office/drawing/2014/main" id="{057E5A04-98C8-2213-7A27-7474BF2C54D6}"/>
              </a:ext>
            </a:extLst>
          </p:cNvPr>
          <p:cNvSpPr/>
          <p:nvPr/>
        </p:nvSpPr>
        <p:spPr bwMode="auto">
          <a:xfrm>
            <a:off x="5616224" y="1223807"/>
            <a:ext cx="374452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Visual Channels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007EC3-FE8E-39D3-76EC-4AB62C41C159}"/>
              </a:ext>
            </a:extLst>
          </p:cNvPr>
          <p:cNvSpPr txBox="1"/>
          <p:nvPr/>
        </p:nvSpPr>
        <p:spPr>
          <a:xfrm>
            <a:off x="1812442" y="3560078"/>
            <a:ext cx="1604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160 functions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8F6AF4-4150-D9E9-3452-11ADFAE9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24" y="3508098"/>
            <a:ext cx="504070" cy="504070"/>
          </a:xfrm>
          <a:prstGeom prst="rect">
            <a:avLst/>
          </a:prstGeom>
        </p:spPr>
      </p:pic>
      <p:sp>
        <p:nvSpPr>
          <p:cNvPr id="13" name="左中括号 12">
            <a:extLst>
              <a:ext uri="{FF2B5EF4-FFF2-40B4-BE49-F238E27FC236}">
                <a16:creationId xmlns:a16="http://schemas.microsoft.com/office/drawing/2014/main" id="{D6D29DCD-48CE-4D7B-1866-B234CC24F6DB}"/>
              </a:ext>
            </a:extLst>
          </p:cNvPr>
          <p:cNvSpPr/>
          <p:nvPr/>
        </p:nvSpPr>
        <p:spPr>
          <a:xfrm>
            <a:off x="3622040" y="2896012"/>
            <a:ext cx="272415" cy="1728241"/>
          </a:xfrm>
          <a:prstGeom prst="leftBracket">
            <a:avLst>
              <a:gd name="adj" fmla="val 102083"/>
            </a:avLst>
          </a:prstGeom>
          <a:ln w="38100">
            <a:solidFill>
              <a:srgbClr val="FBC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AAA392-1724-0C83-7A36-04926A6BB084}"/>
              </a:ext>
            </a:extLst>
          </p:cNvPr>
          <p:cNvSpPr txBox="1"/>
          <p:nvPr/>
        </p:nvSpPr>
        <p:spPr>
          <a:xfrm>
            <a:off x="4037267" y="2695956"/>
            <a:ext cx="1401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84 are from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882B8C-01D7-89D4-6FC7-AB7D3173B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863" y="4398215"/>
            <a:ext cx="1315654" cy="426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086E88-5C47-F428-B579-5DD4AD16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231" y="2711211"/>
            <a:ext cx="1157177" cy="3619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674AA3E-AF61-76A0-06C0-E98EC404E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8231" y="3581676"/>
            <a:ext cx="1197009" cy="3550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9B6548E-B172-592D-F39B-8F78B1B01013}"/>
              </a:ext>
            </a:extLst>
          </p:cNvPr>
          <p:cNvSpPr txBox="1"/>
          <p:nvPr/>
        </p:nvSpPr>
        <p:spPr>
          <a:xfrm>
            <a:off x="4032005" y="4424197"/>
            <a:ext cx="1401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53 are from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D4CFE6D-E193-7784-32A8-7FF4B3958E8B}"/>
              </a:ext>
            </a:extLst>
          </p:cNvPr>
          <p:cNvSpPr txBox="1"/>
          <p:nvPr/>
        </p:nvSpPr>
        <p:spPr>
          <a:xfrm>
            <a:off x="4032005" y="3560078"/>
            <a:ext cx="1401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23 are from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57260E6-1390-24FA-560D-FD0F9B5643A2}"/>
              </a:ext>
            </a:extLst>
          </p:cNvPr>
          <p:cNvSpPr txBox="1"/>
          <p:nvPr/>
        </p:nvSpPr>
        <p:spPr>
          <a:xfrm>
            <a:off x="7763777" y="3556635"/>
            <a:ext cx="1568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6 parameters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3D5F9AA-506E-398F-8EC1-A807D390B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332539" y="3508098"/>
            <a:ext cx="510356" cy="510356"/>
          </a:xfrm>
          <a:prstGeom prst="rect">
            <a:avLst/>
          </a:prstGeom>
        </p:spPr>
      </p:pic>
      <p:cxnSp>
        <p:nvCxnSpPr>
          <p:cNvPr id="40" name="直接箭头连接符 25">
            <a:extLst>
              <a:ext uri="{FF2B5EF4-FFF2-40B4-BE49-F238E27FC236}">
                <a16:creationId xmlns:a16="http://schemas.microsoft.com/office/drawing/2014/main" id="{C4310D23-2B70-91FB-353A-82DF1B3D2638}"/>
              </a:ext>
            </a:extLst>
          </p:cNvPr>
          <p:cNvCxnSpPr>
            <a:cxnSpLocks/>
          </p:cNvCxnSpPr>
          <p:nvPr/>
        </p:nvCxnSpPr>
        <p:spPr bwMode="auto">
          <a:xfrm>
            <a:off x="6971666" y="3763276"/>
            <a:ext cx="676508" cy="0"/>
          </a:xfrm>
          <a:prstGeom prst="straightConnector1">
            <a:avLst/>
          </a:prstGeom>
          <a:noFill/>
          <a:ln w="762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3749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">
            <a:extLst>
              <a:ext uri="{FF2B5EF4-FFF2-40B4-BE49-F238E27FC236}">
                <a16:creationId xmlns:a16="http://schemas.microsoft.com/office/drawing/2014/main" id="{B4D4AD00-E48D-4F98-BE3A-9F97A6A8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Design of Glyphs</a:t>
            </a:r>
            <a:endParaRPr lang="zh-CN" altLang="en-US" dirty="0"/>
          </a:p>
        </p:txBody>
      </p:sp>
      <p:sp>
        <p:nvSpPr>
          <p:cNvPr id="14" name="!!参数空间">
            <a:extLst>
              <a:ext uri="{FF2B5EF4-FFF2-40B4-BE49-F238E27FC236}">
                <a16:creationId xmlns:a16="http://schemas.microsoft.com/office/drawing/2014/main" id="{FDC8BDE4-3C6A-5A11-3FD2-F68D539D048F}"/>
              </a:ext>
            </a:extLst>
          </p:cNvPr>
          <p:cNvSpPr/>
          <p:nvPr/>
        </p:nvSpPr>
        <p:spPr bwMode="auto">
          <a:xfrm>
            <a:off x="1799694" y="1223807"/>
            <a:ext cx="374452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Parameter Space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  <a:ea typeface="ＭＳ Ｐゴシック" pitchFamily="-107" charset="-128"/>
              <a:cs typeface="SF Pro Display" pitchFamily="50" charset="0"/>
            </a:endParaRPr>
          </a:p>
        </p:txBody>
      </p:sp>
      <p:sp>
        <p:nvSpPr>
          <p:cNvPr id="15" name="!!可视化通道">
            <a:extLst>
              <a:ext uri="{FF2B5EF4-FFF2-40B4-BE49-F238E27FC236}">
                <a16:creationId xmlns:a16="http://schemas.microsoft.com/office/drawing/2014/main" id="{7945BACE-6A22-F017-BD14-7281ED6A18A1}"/>
              </a:ext>
            </a:extLst>
          </p:cNvPr>
          <p:cNvSpPr/>
          <p:nvPr/>
        </p:nvSpPr>
        <p:spPr bwMode="auto">
          <a:xfrm>
            <a:off x="5616224" y="1223807"/>
            <a:ext cx="374452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Visual Channels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16" name="!!extract_f">
            <a:extLst>
              <a:ext uri="{FF2B5EF4-FFF2-40B4-BE49-F238E27FC236}">
                <a16:creationId xmlns:a16="http://schemas.microsoft.com/office/drawing/2014/main" id="{7C22EF97-6492-D559-68B2-8062283E3E8D}"/>
              </a:ext>
            </a:extLst>
          </p:cNvPr>
          <p:cNvSpPr txBox="1"/>
          <p:nvPr/>
        </p:nvSpPr>
        <p:spPr>
          <a:xfrm>
            <a:off x="2879844" y="2770112"/>
            <a:ext cx="8497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store_extract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extract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store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, price, </a:t>
            </a:r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“price”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“(.)$”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300" dirty="0">
                <a:solidFill>
                  <a:srgbClr val="008000"/>
                </a:solidFill>
                <a:latin typeface="Consolas" panose="020B0609020204030204" pitchFamily="49" charset="0"/>
              </a:rPr>
              <a:t># </a:t>
            </a:r>
            <a:r>
              <a:rPr lang="en-US" altLang="zh-CN" sz="13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 price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545525B-E0F7-46D3-2D20-99CC487DF30B}"/>
              </a:ext>
            </a:extLst>
          </p:cNvPr>
          <p:cNvSpPr/>
          <p:nvPr/>
        </p:nvSpPr>
        <p:spPr bwMode="auto">
          <a:xfrm>
            <a:off x="4659228" y="2242036"/>
            <a:ext cx="1498087" cy="286140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180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1600" dirty="0">
                <a:latin typeface="SF Pro Display" pitchFamily="2" charset="0"/>
              </a:rPr>
              <a:t>Function Name</a:t>
            </a:r>
            <a:endParaRPr lang="zh-CN" altLang="en-US" sz="1600" dirty="0">
              <a:latin typeface="SF Pro Display" pitchFamily="2" charset="0"/>
            </a:endParaRPr>
          </a:p>
        </p:txBody>
      </p:sp>
      <p:cxnSp>
        <p:nvCxnSpPr>
          <p:cNvPr id="19" name="直接箭头连接符 25">
            <a:extLst>
              <a:ext uri="{FF2B5EF4-FFF2-40B4-BE49-F238E27FC236}">
                <a16:creationId xmlns:a16="http://schemas.microsoft.com/office/drawing/2014/main" id="{FEBF4D85-3E01-F0DE-E114-D9025B8C0B1C}"/>
              </a:ext>
            </a:extLst>
          </p:cNvPr>
          <p:cNvCxnSpPr>
            <a:cxnSpLocks/>
            <a:stCxn id="20" idx="0"/>
            <a:endCxn id="18" idx="2"/>
          </p:cNvCxnSpPr>
          <p:nvPr/>
        </p:nvCxnSpPr>
        <p:spPr bwMode="auto">
          <a:xfrm flipV="1">
            <a:off x="5408272" y="2528176"/>
            <a:ext cx="0" cy="282582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8023C47-0E2E-D990-FC3F-FC073B779ABA}"/>
              </a:ext>
            </a:extLst>
          </p:cNvPr>
          <p:cNvSpPr/>
          <p:nvPr/>
        </p:nvSpPr>
        <p:spPr bwMode="auto">
          <a:xfrm>
            <a:off x="4961872" y="2810758"/>
            <a:ext cx="892800" cy="2844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5B98C24-CD53-C406-7E3C-79AFE3EE82A1}"/>
              </a:ext>
            </a:extLst>
          </p:cNvPr>
          <p:cNvSpPr/>
          <p:nvPr/>
        </p:nvSpPr>
        <p:spPr bwMode="auto">
          <a:xfrm>
            <a:off x="5963165" y="2810758"/>
            <a:ext cx="666000" cy="2844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752A8C5-8FDA-00A5-60CD-A13276E348C0}"/>
              </a:ext>
            </a:extLst>
          </p:cNvPr>
          <p:cNvSpPr/>
          <p:nvPr/>
        </p:nvSpPr>
        <p:spPr bwMode="auto">
          <a:xfrm>
            <a:off x="2949192" y="2810758"/>
            <a:ext cx="1663482" cy="2844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8CEA872-6595-3858-D878-8980C89F63E4}"/>
              </a:ext>
            </a:extLst>
          </p:cNvPr>
          <p:cNvSpPr/>
          <p:nvPr/>
        </p:nvSpPr>
        <p:spPr bwMode="auto">
          <a:xfrm>
            <a:off x="4325127" y="3462547"/>
            <a:ext cx="1179564" cy="286140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180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1600" dirty="0">
                <a:latin typeface="SF Pro Display" pitchFamily="2" charset="0"/>
              </a:rPr>
              <a:t>Data Tables</a:t>
            </a:r>
            <a:endParaRPr lang="zh-CN" altLang="en-US" sz="1600" dirty="0">
              <a:latin typeface="SF Pro Display" pitchFamily="2" charset="0"/>
            </a:endParaRPr>
          </a:p>
        </p:txBody>
      </p:sp>
      <p:cxnSp>
        <p:nvCxnSpPr>
          <p:cNvPr id="30" name="直接箭头连接符 25">
            <a:extLst>
              <a:ext uri="{FF2B5EF4-FFF2-40B4-BE49-F238E27FC236}">
                <a16:creationId xmlns:a16="http://schemas.microsoft.com/office/drawing/2014/main" id="{3CF0F544-A274-3DDD-F120-AF99BE400469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 bwMode="auto">
          <a:xfrm>
            <a:off x="3780933" y="3095158"/>
            <a:ext cx="1133976" cy="367389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箭头连接符 25">
            <a:extLst>
              <a:ext uri="{FF2B5EF4-FFF2-40B4-BE49-F238E27FC236}">
                <a16:creationId xmlns:a16="http://schemas.microsoft.com/office/drawing/2014/main" id="{A21515CC-C371-CC9D-0E75-41F6357B121D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 bwMode="auto">
          <a:xfrm flipH="1">
            <a:off x="4914909" y="3095158"/>
            <a:ext cx="1381256" cy="367389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147BAE4-88CB-B8EE-1803-055CCAE3DB3A}"/>
              </a:ext>
            </a:extLst>
          </p:cNvPr>
          <p:cNvSpPr/>
          <p:nvPr/>
        </p:nvSpPr>
        <p:spPr bwMode="auto">
          <a:xfrm>
            <a:off x="6809608" y="2810758"/>
            <a:ext cx="1835649" cy="2844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F2D803C-90A3-7C23-FA70-5C468088EF8E}"/>
              </a:ext>
            </a:extLst>
          </p:cNvPr>
          <p:cNvSpPr/>
          <p:nvPr/>
        </p:nvSpPr>
        <p:spPr bwMode="auto">
          <a:xfrm>
            <a:off x="6679547" y="3451590"/>
            <a:ext cx="2106107" cy="286140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180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1600" dirty="0">
                <a:latin typeface="SF Pro Display" pitchFamily="2" charset="0"/>
              </a:rPr>
              <a:t>Explicit Columns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/Rows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SF Pro Display" pitchFamily="2" charset="0"/>
            </a:endParaRPr>
          </a:p>
        </p:txBody>
      </p:sp>
      <p:cxnSp>
        <p:nvCxnSpPr>
          <p:cNvPr id="34" name="直接箭头连接符 25">
            <a:extLst>
              <a:ext uri="{FF2B5EF4-FFF2-40B4-BE49-F238E27FC236}">
                <a16:creationId xmlns:a16="http://schemas.microsoft.com/office/drawing/2014/main" id="{5F256713-7B9A-6DDE-C027-85CD03D26E0A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 bwMode="auto">
          <a:xfrm>
            <a:off x="7727433" y="3095158"/>
            <a:ext cx="5168" cy="356432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5D0E0A14-D087-1827-8587-73D4B98DAC90}"/>
              </a:ext>
            </a:extLst>
          </p:cNvPr>
          <p:cNvSpPr/>
          <p:nvPr/>
        </p:nvSpPr>
        <p:spPr bwMode="auto">
          <a:xfrm>
            <a:off x="8832365" y="2810758"/>
            <a:ext cx="803541" cy="2844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3094113-9693-87EE-79B8-A370E7C2DC22}"/>
              </a:ext>
            </a:extLst>
          </p:cNvPr>
          <p:cNvSpPr/>
          <p:nvPr/>
        </p:nvSpPr>
        <p:spPr bwMode="auto">
          <a:xfrm>
            <a:off x="7986634" y="2235995"/>
            <a:ext cx="2495001" cy="286140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180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1600" dirty="0">
                <a:latin typeface="SF Pro Display" pitchFamily="2" charset="0"/>
              </a:rPr>
              <a:t>Transformation Parameters</a:t>
            </a:r>
            <a:endParaRPr lang="zh-CN" altLang="en-US" sz="1600" dirty="0">
              <a:latin typeface="SF Pro Display" pitchFamily="2" charset="0"/>
            </a:endParaRPr>
          </a:p>
        </p:txBody>
      </p:sp>
      <p:cxnSp>
        <p:nvCxnSpPr>
          <p:cNvPr id="40" name="直接箭头连接符 25">
            <a:extLst>
              <a:ext uri="{FF2B5EF4-FFF2-40B4-BE49-F238E27FC236}">
                <a16:creationId xmlns:a16="http://schemas.microsoft.com/office/drawing/2014/main" id="{EC60AC9C-9CB7-F8B2-B9A2-6D0C4F1CB486}"/>
              </a:ext>
            </a:extLst>
          </p:cNvPr>
          <p:cNvCxnSpPr>
            <a:cxnSpLocks/>
            <a:stCxn id="35" idx="0"/>
            <a:endCxn id="39" idx="2"/>
          </p:cNvCxnSpPr>
          <p:nvPr/>
        </p:nvCxnSpPr>
        <p:spPr bwMode="auto">
          <a:xfrm flipH="1" flipV="1">
            <a:off x="9234135" y="2522135"/>
            <a:ext cx="1" cy="288623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AB9A1EA2-15C1-82D4-387C-DA1AEC25C08A}"/>
              </a:ext>
            </a:extLst>
          </p:cNvPr>
          <p:cNvSpPr/>
          <p:nvPr/>
        </p:nvSpPr>
        <p:spPr bwMode="auto">
          <a:xfrm>
            <a:off x="4587218" y="2161129"/>
            <a:ext cx="144020" cy="144002"/>
          </a:xfrm>
          <a:prstGeom prst="ellipse">
            <a:avLst/>
          </a:prstGeom>
          <a:solidFill>
            <a:srgbClr val="ABA1CC"/>
          </a:solidFill>
          <a:ln w="9525" cap="flat" cmpd="sng" algn="ctr">
            <a:solidFill>
              <a:srgbClr val="ABA1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2088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000" dirty="0">
                <a:latin typeface="SF Pro Display" pitchFamily="2" charset="0"/>
              </a:rPr>
              <a:t>1</a:t>
            </a:r>
            <a:endParaRPr lang="zh-CN" altLang="en-US" sz="1000" dirty="0">
              <a:latin typeface="SF Pro Display" pitchFamily="2" charset="0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7D5093D-B29D-99C8-D8E2-74EE3F65D820}"/>
              </a:ext>
            </a:extLst>
          </p:cNvPr>
          <p:cNvSpPr/>
          <p:nvPr/>
        </p:nvSpPr>
        <p:spPr bwMode="auto">
          <a:xfrm>
            <a:off x="4253117" y="3395246"/>
            <a:ext cx="144020" cy="144002"/>
          </a:xfrm>
          <a:prstGeom prst="ellipse">
            <a:avLst/>
          </a:prstGeom>
          <a:solidFill>
            <a:srgbClr val="ABA1CC"/>
          </a:solidFill>
          <a:ln w="9525" cap="flat" cmpd="sng" algn="ctr">
            <a:solidFill>
              <a:srgbClr val="ABA1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2088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000" dirty="0">
                <a:latin typeface="SF Pro Display" pitchFamily="2" charset="0"/>
              </a:rPr>
              <a:t>2</a:t>
            </a:r>
            <a:endParaRPr lang="zh-CN" altLang="en-US" sz="1000" dirty="0">
              <a:latin typeface="SF Pro Display" pitchFamily="2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A1D9C1D-70C2-FFCC-0193-3EAC83A85D8B}"/>
              </a:ext>
            </a:extLst>
          </p:cNvPr>
          <p:cNvSpPr/>
          <p:nvPr/>
        </p:nvSpPr>
        <p:spPr bwMode="auto">
          <a:xfrm>
            <a:off x="6606802" y="3397711"/>
            <a:ext cx="144020" cy="144002"/>
          </a:xfrm>
          <a:prstGeom prst="ellipse">
            <a:avLst/>
          </a:prstGeom>
          <a:solidFill>
            <a:srgbClr val="ABA1CC"/>
          </a:solidFill>
          <a:ln w="9525" cap="flat" cmpd="sng" algn="ctr">
            <a:solidFill>
              <a:srgbClr val="ABA1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2088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000" dirty="0">
                <a:latin typeface="SF Pro Display" pitchFamily="2" charset="0"/>
              </a:rPr>
              <a:t>3</a:t>
            </a:r>
            <a:endParaRPr lang="zh-CN" altLang="en-US" sz="1000" dirty="0">
              <a:latin typeface="SF Pro Display" pitchFamily="2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06F5756-AFFB-A873-D57C-59C12503E6C2}"/>
              </a:ext>
            </a:extLst>
          </p:cNvPr>
          <p:cNvSpPr/>
          <p:nvPr/>
        </p:nvSpPr>
        <p:spPr bwMode="auto">
          <a:xfrm>
            <a:off x="7912800" y="2159771"/>
            <a:ext cx="144020" cy="144002"/>
          </a:xfrm>
          <a:prstGeom prst="ellipse">
            <a:avLst/>
          </a:prstGeom>
          <a:solidFill>
            <a:srgbClr val="ABA1CC"/>
          </a:solidFill>
          <a:ln w="9525" cap="flat" cmpd="sng" algn="ctr">
            <a:solidFill>
              <a:srgbClr val="ABA1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2088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000" dirty="0">
                <a:latin typeface="SF Pro Display" pitchFamily="2" charset="0"/>
              </a:rPr>
              <a:t>4</a:t>
            </a:r>
            <a:endParaRPr lang="zh-CN" altLang="en-US" sz="1000" dirty="0">
              <a:latin typeface="SF Pro Display" pitchFamily="2" charset="0"/>
            </a:endParaRPr>
          </a:p>
        </p:txBody>
      </p:sp>
      <p:graphicFrame>
        <p:nvGraphicFramePr>
          <p:cNvPr id="48" name="表格 61">
            <a:extLst>
              <a:ext uri="{FF2B5EF4-FFF2-40B4-BE49-F238E27FC236}">
                <a16:creationId xmlns:a16="http://schemas.microsoft.com/office/drawing/2014/main" id="{AEF3B234-03A5-333A-0BDF-ABB2C39F0339}"/>
              </a:ext>
            </a:extLst>
          </p:cNvPr>
          <p:cNvGraphicFramePr>
            <a:graphicFrameLocks noGrp="1"/>
          </p:cNvGraphicFramePr>
          <p:nvPr/>
        </p:nvGraphicFramePr>
        <p:xfrm>
          <a:off x="814614" y="2783671"/>
          <a:ext cx="1664685" cy="1097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54895">
                  <a:extLst>
                    <a:ext uri="{9D8B030D-6E8A-4147-A177-3AD203B41FA5}">
                      <a16:colId xmlns:a16="http://schemas.microsoft.com/office/drawing/2014/main" val="2917703491"/>
                    </a:ext>
                  </a:extLst>
                </a:gridCol>
                <a:gridCol w="554895">
                  <a:extLst>
                    <a:ext uri="{9D8B030D-6E8A-4147-A177-3AD203B41FA5}">
                      <a16:colId xmlns:a16="http://schemas.microsoft.com/office/drawing/2014/main" val="3347315757"/>
                    </a:ext>
                  </a:extLst>
                </a:gridCol>
                <a:gridCol w="554895">
                  <a:extLst>
                    <a:ext uri="{9D8B030D-6E8A-4147-A177-3AD203B41FA5}">
                      <a16:colId xmlns:a16="http://schemas.microsoft.com/office/drawing/2014/main" val="996014472"/>
                    </a:ext>
                  </a:extLst>
                </a:gridCol>
              </a:tblGrid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col1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col2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price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755135"/>
                  </a:ext>
                </a:extLst>
              </a:tr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18$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15441"/>
                  </a:ext>
                </a:extLst>
              </a:tr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25$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035636"/>
                  </a:ext>
                </a:extLst>
              </a:tr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15$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999361"/>
                  </a:ext>
                </a:extLst>
              </a:tr>
            </a:tbl>
          </a:graphicData>
        </a:graphic>
      </p:graphicFrame>
      <p:sp>
        <p:nvSpPr>
          <p:cNvPr id="49" name="文本框 48">
            <a:extLst>
              <a:ext uri="{FF2B5EF4-FFF2-40B4-BE49-F238E27FC236}">
                <a16:creationId xmlns:a16="http://schemas.microsoft.com/office/drawing/2014/main" id="{4CDEF1E4-E604-48D8-8D6C-6F6B36CB639F}"/>
              </a:ext>
            </a:extLst>
          </p:cNvPr>
          <p:cNvSpPr txBox="1"/>
          <p:nvPr/>
        </p:nvSpPr>
        <p:spPr>
          <a:xfrm>
            <a:off x="814613" y="3919322"/>
            <a:ext cx="1664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SF Pro Display" pitchFamily="2" charset="0"/>
              </a:rPr>
              <a:t>store</a:t>
            </a:r>
            <a:endParaRPr lang="zh-CN" altLang="en-US" sz="1600" dirty="0">
              <a:latin typeface="SF Pro Display" pitchFamily="2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25E7E249-4D55-1EFC-D591-37C77F72CCF6}"/>
              </a:ext>
            </a:extLst>
          </p:cNvPr>
          <p:cNvSpPr/>
          <p:nvPr/>
        </p:nvSpPr>
        <p:spPr bwMode="auto">
          <a:xfrm>
            <a:off x="214337" y="2242036"/>
            <a:ext cx="2419641" cy="286140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180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1600" dirty="0">
                <a:latin typeface="SF Pro Display" pitchFamily="2" charset="0"/>
              </a:rPr>
              <a:t>Contextual Columns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/Rows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SF Pro Display" pitchFamily="2" charset="0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149ACFD-5917-EE89-4ADC-93CA8E11A1C7}"/>
              </a:ext>
            </a:extLst>
          </p:cNvPr>
          <p:cNvSpPr/>
          <p:nvPr/>
        </p:nvSpPr>
        <p:spPr bwMode="auto">
          <a:xfrm>
            <a:off x="143464" y="2159937"/>
            <a:ext cx="144020" cy="144002"/>
          </a:xfrm>
          <a:prstGeom prst="ellipse">
            <a:avLst/>
          </a:prstGeom>
          <a:solidFill>
            <a:srgbClr val="ABA1CC"/>
          </a:solidFill>
          <a:ln w="9525" cap="flat" cmpd="sng" algn="ctr">
            <a:solidFill>
              <a:srgbClr val="ABA1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2088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000" dirty="0">
                <a:latin typeface="SF Pro Display" pitchFamily="2" charset="0"/>
              </a:rPr>
              <a:t>5</a:t>
            </a:r>
            <a:endParaRPr lang="zh-CN" altLang="en-US" sz="1000" dirty="0">
              <a:latin typeface="SF Pro Display" pitchFamily="2" charset="0"/>
            </a:endParaRPr>
          </a:p>
        </p:txBody>
      </p:sp>
      <p:cxnSp>
        <p:nvCxnSpPr>
          <p:cNvPr id="52" name="直接箭头连接符 25">
            <a:extLst>
              <a:ext uri="{FF2B5EF4-FFF2-40B4-BE49-F238E27FC236}">
                <a16:creationId xmlns:a16="http://schemas.microsoft.com/office/drawing/2014/main" id="{EDDDF315-307D-AB1B-EE19-BCBB066300C5}"/>
              </a:ext>
            </a:extLst>
          </p:cNvPr>
          <p:cNvCxnSpPr>
            <a:cxnSpLocks/>
            <a:stCxn id="84" idx="0"/>
            <a:endCxn id="50" idx="2"/>
          </p:cNvCxnSpPr>
          <p:nvPr/>
        </p:nvCxnSpPr>
        <p:spPr bwMode="auto">
          <a:xfrm flipH="1" flipV="1">
            <a:off x="1424158" y="2528176"/>
            <a:ext cx="222797" cy="266400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4" name="表格 61">
            <a:extLst>
              <a:ext uri="{FF2B5EF4-FFF2-40B4-BE49-F238E27FC236}">
                <a16:creationId xmlns:a16="http://schemas.microsoft.com/office/drawing/2014/main" id="{D94E39AD-4620-D5D9-83FE-0B38412318E3}"/>
              </a:ext>
            </a:extLst>
          </p:cNvPr>
          <p:cNvGraphicFramePr>
            <a:graphicFrameLocks noGrp="1"/>
          </p:cNvGraphicFramePr>
          <p:nvPr/>
        </p:nvGraphicFramePr>
        <p:xfrm>
          <a:off x="3478982" y="4577914"/>
          <a:ext cx="1664685" cy="1097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54895">
                  <a:extLst>
                    <a:ext uri="{9D8B030D-6E8A-4147-A177-3AD203B41FA5}">
                      <a16:colId xmlns:a16="http://schemas.microsoft.com/office/drawing/2014/main" val="2917703491"/>
                    </a:ext>
                  </a:extLst>
                </a:gridCol>
                <a:gridCol w="554895">
                  <a:extLst>
                    <a:ext uri="{9D8B030D-6E8A-4147-A177-3AD203B41FA5}">
                      <a16:colId xmlns:a16="http://schemas.microsoft.com/office/drawing/2014/main" val="3347315757"/>
                    </a:ext>
                  </a:extLst>
                </a:gridCol>
                <a:gridCol w="554895">
                  <a:extLst>
                    <a:ext uri="{9D8B030D-6E8A-4147-A177-3AD203B41FA5}">
                      <a16:colId xmlns:a16="http://schemas.microsoft.com/office/drawing/2014/main" val="996014472"/>
                    </a:ext>
                  </a:extLst>
                </a:gridCol>
              </a:tblGrid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col1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col2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col3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755135"/>
                  </a:ext>
                </a:extLst>
              </a:tr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15441"/>
                  </a:ext>
                </a:extLst>
              </a:tr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035636"/>
                  </a:ext>
                </a:extLst>
              </a:tr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999361"/>
                  </a:ext>
                </a:extLst>
              </a:tr>
            </a:tbl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323FC77C-1731-28A4-757C-C9D7D729AE4D}"/>
              </a:ext>
            </a:extLst>
          </p:cNvPr>
          <p:cNvSpPr txBox="1"/>
          <p:nvPr/>
        </p:nvSpPr>
        <p:spPr>
          <a:xfrm>
            <a:off x="3478981" y="5713565"/>
            <a:ext cx="1664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SF Pro Display" pitchFamily="2" charset="0"/>
              </a:rPr>
              <a:t>tbl3</a:t>
            </a:r>
            <a:endParaRPr lang="zh-CN" altLang="en-US" sz="1600" dirty="0">
              <a:latin typeface="SF Pro Display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C4E2DD1-B430-4F74-727B-1B720AA1B357}"/>
              </a:ext>
            </a:extLst>
          </p:cNvPr>
          <p:cNvSpPr txBox="1"/>
          <p:nvPr/>
        </p:nvSpPr>
        <p:spPr>
          <a:xfrm>
            <a:off x="5544214" y="4573988"/>
            <a:ext cx="48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tbl4 = unique(tbl3) </a:t>
            </a:r>
            <a:r>
              <a:rPr lang="en-US" altLang="zh-CN" sz="1300" dirty="0">
                <a:solidFill>
                  <a:srgbClr val="008000"/>
                </a:solidFill>
                <a:latin typeface="Consolas" panose="020B0609020204030204" pitchFamily="49" charset="0"/>
              </a:rPr>
              <a:t># delete duplicate rows</a:t>
            </a:r>
            <a:endParaRPr lang="it-IT" altLang="zh-CN" sz="1300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3B0C5BDC-BACD-4997-ADD1-063AF2730B62}"/>
              </a:ext>
            </a:extLst>
          </p:cNvPr>
          <p:cNvSpPr/>
          <p:nvPr/>
        </p:nvSpPr>
        <p:spPr bwMode="auto">
          <a:xfrm>
            <a:off x="851189" y="2790002"/>
            <a:ext cx="460800" cy="10620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B521D3C-290A-4E3A-A79B-BBED8C72D355}"/>
              </a:ext>
            </a:extLst>
          </p:cNvPr>
          <p:cNvSpPr/>
          <p:nvPr/>
        </p:nvSpPr>
        <p:spPr bwMode="auto">
          <a:xfrm>
            <a:off x="3525585" y="4878002"/>
            <a:ext cx="1569600" cy="2160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F617C556-C1C1-3CFA-2014-207882E5947B}"/>
              </a:ext>
            </a:extLst>
          </p:cNvPr>
          <p:cNvSpPr/>
          <p:nvPr/>
        </p:nvSpPr>
        <p:spPr bwMode="auto">
          <a:xfrm>
            <a:off x="3525584" y="5432402"/>
            <a:ext cx="1569599" cy="2160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34F883D5-8CAB-0E8E-C26B-FC74ABA286A6}"/>
              </a:ext>
            </a:extLst>
          </p:cNvPr>
          <p:cNvSpPr/>
          <p:nvPr/>
        </p:nvSpPr>
        <p:spPr bwMode="auto">
          <a:xfrm>
            <a:off x="5644273" y="5146262"/>
            <a:ext cx="2132251" cy="286140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180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1600" dirty="0">
                <a:latin typeface="SF Pro Display" pitchFamily="2" charset="0"/>
              </a:rPr>
              <a:t>Implicit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Columns/</a:t>
            </a:r>
            <a:r>
              <a:rPr lang="en-US" altLang="zh-CN" sz="1600" dirty="0">
                <a:latin typeface="SF Pro Display" pitchFamily="2" charset="0"/>
              </a:rPr>
              <a:t>Rows</a:t>
            </a:r>
            <a:endParaRPr lang="zh-CN" altLang="en-US" sz="1600" dirty="0">
              <a:latin typeface="SF Pro Display" pitchFamily="2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79FBD81-F343-4F1B-F60F-132D9BAE16EB}"/>
              </a:ext>
            </a:extLst>
          </p:cNvPr>
          <p:cNvSpPr/>
          <p:nvPr/>
        </p:nvSpPr>
        <p:spPr bwMode="auto">
          <a:xfrm>
            <a:off x="5585438" y="5082539"/>
            <a:ext cx="144020" cy="144002"/>
          </a:xfrm>
          <a:prstGeom prst="ellipse">
            <a:avLst/>
          </a:prstGeom>
          <a:solidFill>
            <a:srgbClr val="ABA1CC"/>
          </a:solidFill>
          <a:ln w="9525" cap="flat" cmpd="sng" algn="ctr">
            <a:solidFill>
              <a:srgbClr val="ABA1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2088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000" dirty="0">
                <a:latin typeface="SF Pro Display" pitchFamily="2" charset="0"/>
              </a:rPr>
              <a:t>6</a:t>
            </a:r>
            <a:endParaRPr lang="zh-CN" altLang="en-US" sz="1000" dirty="0">
              <a:latin typeface="SF Pro Display" pitchFamily="2" charset="0"/>
            </a:endParaRPr>
          </a:p>
        </p:txBody>
      </p:sp>
      <p:cxnSp>
        <p:nvCxnSpPr>
          <p:cNvPr id="70" name="直接箭头连接符 25">
            <a:extLst>
              <a:ext uri="{FF2B5EF4-FFF2-40B4-BE49-F238E27FC236}">
                <a16:creationId xmlns:a16="http://schemas.microsoft.com/office/drawing/2014/main" id="{A505BD6A-93B7-3B2D-E421-BA5A8A4D5864}"/>
              </a:ext>
            </a:extLst>
          </p:cNvPr>
          <p:cNvCxnSpPr>
            <a:cxnSpLocks/>
            <a:stCxn id="65" idx="3"/>
            <a:endCxn id="68" idx="1"/>
          </p:cNvCxnSpPr>
          <p:nvPr/>
        </p:nvCxnSpPr>
        <p:spPr bwMode="auto">
          <a:xfrm>
            <a:off x="5095185" y="4986002"/>
            <a:ext cx="549088" cy="303330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直接箭头连接符 25">
            <a:extLst>
              <a:ext uri="{FF2B5EF4-FFF2-40B4-BE49-F238E27FC236}">
                <a16:creationId xmlns:a16="http://schemas.microsoft.com/office/drawing/2014/main" id="{E1B1EBAD-684A-1FD0-93AA-C8AB6BCD1572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 bwMode="auto">
          <a:xfrm flipV="1">
            <a:off x="5095183" y="5289332"/>
            <a:ext cx="549090" cy="251070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73C271A9-2F0E-0493-6010-5CE6C862AF44}"/>
              </a:ext>
            </a:extLst>
          </p:cNvPr>
          <p:cNvSpPr/>
          <p:nvPr/>
        </p:nvSpPr>
        <p:spPr bwMode="auto">
          <a:xfrm>
            <a:off x="5849152" y="4421539"/>
            <a:ext cx="144020" cy="144002"/>
          </a:xfrm>
          <a:prstGeom prst="ellipse">
            <a:avLst/>
          </a:prstGeom>
          <a:solidFill>
            <a:srgbClr val="ABA1CC"/>
          </a:solidFill>
          <a:ln w="9525" cap="flat" cmpd="sng" algn="ctr">
            <a:solidFill>
              <a:srgbClr val="ABA1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2088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000" dirty="0">
                <a:latin typeface="SF Pro Display" pitchFamily="2" charset="0"/>
              </a:rPr>
              <a:t>2</a:t>
            </a:r>
            <a:endParaRPr lang="zh-CN" altLang="en-US" sz="1000" dirty="0">
              <a:latin typeface="SF Pro Display" pitchFamily="2" charset="0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475344D8-AE64-E634-DD53-A5688504D74C}"/>
              </a:ext>
            </a:extLst>
          </p:cNvPr>
          <p:cNvSpPr/>
          <p:nvPr/>
        </p:nvSpPr>
        <p:spPr bwMode="auto">
          <a:xfrm>
            <a:off x="7601718" y="4421539"/>
            <a:ext cx="144020" cy="144002"/>
          </a:xfrm>
          <a:prstGeom prst="ellipse">
            <a:avLst/>
          </a:prstGeom>
          <a:solidFill>
            <a:srgbClr val="ABA1CC"/>
          </a:solidFill>
          <a:ln w="9525" cap="flat" cmpd="sng" algn="ctr">
            <a:solidFill>
              <a:srgbClr val="ABA1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2088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000" dirty="0">
                <a:latin typeface="SF Pro Display" pitchFamily="2" charset="0"/>
              </a:rPr>
              <a:t>2</a:t>
            </a:r>
            <a:endParaRPr lang="zh-CN" altLang="en-US" sz="1000" dirty="0">
              <a:latin typeface="SF Pro Display" pitchFamily="2" charset="0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A62A4411-C122-77FF-FF4A-1C9960631566}"/>
              </a:ext>
            </a:extLst>
          </p:cNvPr>
          <p:cNvSpPr/>
          <p:nvPr/>
        </p:nvSpPr>
        <p:spPr bwMode="auto">
          <a:xfrm>
            <a:off x="6817760" y="4421539"/>
            <a:ext cx="144020" cy="144002"/>
          </a:xfrm>
          <a:prstGeom prst="ellipse">
            <a:avLst/>
          </a:prstGeom>
          <a:solidFill>
            <a:srgbClr val="ABA1CC"/>
          </a:solidFill>
          <a:ln w="9525" cap="flat" cmpd="sng" algn="ctr">
            <a:solidFill>
              <a:srgbClr val="ABA1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2088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000" dirty="0">
                <a:latin typeface="SF Pro Display" pitchFamily="2" charset="0"/>
              </a:rPr>
              <a:t>1</a:t>
            </a:r>
            <a:endParaRPr lang="zh-CN" altLang="en-US" sz="1000" dirty="0">
              <a:latin typeface="SF Pro Display" pitchFamily="2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29F20FE1-9EB5-3BD4-00E5-8ACCC711172B}"/>
              </a:ext>
            </a:extLst>
          </p:cNvPr>
          <p:cNvSpPr/>
          <p:nvPr/>
        </p:nvSpPr>
        <p:spPr bwMode="auto">
          <a:xfrm>
            <a:off x="1416555" y="2794576"/>
            <a:ext cx="460800" cy="10620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86" name="直接箭头连接符 25">
            <a:extLst>
              <a:ext uri="{FF2B5EF4-FFF2-40B4-BE49-F238E27FC236}">
                <a16:creationId xmlns:a16="http://schemas.microsoft.com/office/drawing/2014/main" id="{476DFBE2-E8AE-6ECE-FF19-AF3D2821948B}"/>
              </a:ext>
            </a:extLst>
          </p:cNvPr>
          <p:cNvCxnSpPr>
            <a:cxnSpLocks/>
            <a:stCxn id="60" idx="0"/>
            <a:endCxn id="50" idx="2"/>
          </p:cNvCxnSpPr>
          <p:nvPr/>
        </p:nvCxnSpPr>
        <p:spPr bwMode="auto">
          <a:xfrm flipV="1">
            <a:off x="1081589" y="2528176"/>
            <a:ext cx="342569" cy="261826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87" name="表格 61">
            <a:extLst>
              <a:ext uri="{FF2B5EF4-FFF2-40B4-BE49-F238E27FC236}">
                <a16:creationId xmlns:a16="http://schemas.microsoft.com/office/drawing/2014/main" id="{70A613F9-4E47-3BC3-1A97-F2BF2E2C2EB3}"/>
              </a:ext>
            </a:extLst>
          </p:cNvPr>
          <p:cNvGraphicFramePr>
            <a:graphicFrameLocks noGrp="1"/>
          </p:cNvGraphicFramePr>
          <p:nvPr/>
        </p:nvGraphicFramePr>
        <p:xfrm>
          <a:off x="814614" y="4568331"/>
          <a:ext cx="1664685" cy="1097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54895">
                  <a:extLst>
                    <a:ext uri="{9D8B030D-6E8A-4147-A177-3AD203B41FA5}">
                      <a16:colId xmlns:a16="http://schemas.microsoft.com/office/drawing/2014/main" val="2917703491"/>
                    </a:ext>
                  </a:extLst>
                </a:gridCol>
                <a:gridCol w="554895">
                  <a:extLst>
                    <a:ext uri="{9D8B030D-6E8A-4147-A177-3AD203B41FA5}">
                      <a16:colId xmlns:a16="http://schemas.microsoft.com/office/drawing/2014/main" val="3347315757"/>
                    </a:ext>
                  </a:extLst>
                </a:gridCol>
                <a:gridCol w="554895">
                  <a:extLst>
                    <a:ext uri="{9D8B030D-6E8A-4147-A177-3AD203B41FA5}">
                      <a16:colId xmlns:a16="http://schemas.microsoft.com/office/drawing/2014/main" val="996014472"/>
                    </a:ext>
                  </a:extLst>
                </a:gridCol>
              </a:tblGrid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col1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col2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price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755135"/>
                  </a:ext>
                </a:extLst>
              </a:tr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15441"/>
                  </a:ext>
                </a:extLst>
              </a:tr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25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035636"/>
                  </a:ext>
                </a:extLst>
              </a:tr>
              <a:tr h="2400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15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999361"/>
                  </a:ext>
                </a:extLst>
              </a:tr>
            </a:tbl>
          </a:graphicData>
        </a:graphic>
      </p:graphicFrame>
      <p:sp>
        <p:nvSpPr>
          <p:cNvPr id="88" name="文本框 87">
            <a:extLst>
              <a:ext uri="{FF2B5EF4-FFF2-40B4-BE49-F238E27FC236}">
                <a16:creationId xmlns:a16="http://schemas.microsoft.com/office/drawing/2014/main" id="{B5DCE80B-2028-EB93-A038-D9E34A5BB0EF}"/>
              </a:ext>
            </a:extLst>
          </p:cNvPr>
          <p:cNvSpPr txBox="1"/>
          <p:nvPr/>
        </p:nvSpPr>
        <p:spPr>
          <a:xfrm>
            <a:off x="814613" y="5703982"/>
            <a:ext cx="1664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latin typeface="SF Pro Display" pitchFamily="2" charset="0"/>
              </a:rPr>
              <a:t>store_extract</a:t>
            </a:r>
            <a:endParaRPr lang="zh-CN" altLang="en-US" sz="1600" dirty="0">
              <a:latin typeface="SF Pro Display" pitchFamily="2" charset="0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9BFF0ED-288F-8E5D-6FC2-9D6C18CA91A9}"/>
              </a:ext>
            </a:extLst>
          </p:cNvPr>
          <p:cNvSpPr/>
          <p:nvPr/>
        </p:nvSpPr>
        <p:spPr bwMode="auto">
          <a:xfrm>
            <a:off x="851189" y="4574662"/>
            <a:ext cx="460800" cy="10620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1E03AD0C-807B-A9A7-54D3-7FB3ED6F1E59}"/>
              </a:ext>
            </a:extLst>
          </p:cNvPr>
          <p:cNvSpPr/>
          <p:nvPr/>
        </p:nvSpPr>
        <p:spPr bwMode="auto">
          <a:xfrm>
            <a:off x="1416555" y="4579236"/>
            <a:ext cx="460800" cy="10620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91" name="箭头: 下 90">
            <a:extLst>
              <a:ext uri="{FF2B5EF4-FFF2-40B4-BE49-F238E27FC236}">
                <a16:creationId xmlns:a16="http://schemas.microsoft.com/office/drawing/2014/main" id="{B0737F3A-6494-4248-8D87-0BB82D398174}"/>
              </a:ext>
            </a:extLst>
          </p:cNvPr>
          <p:cNvSpPr/>
          <p:nvPr/>
        </p:nvSpPr>
        <p:spPr bwMode="auto">
          <a:xfrm>
            <a:off x="1590767" y="4265990"/>
            <a:ext cx="112375" cy="2520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43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6" grpId="0" animBg="1"/>
      <p:bldP spid="27" grpId="0" animBg="1"/>
      <p:bldP spid="32" grpId="0" animBg="1"/>
      <p:bldP spid="33" grpId="0" animBg="1"/>
      <p:bldP spid="35" grpId="0" animBg="1"/>
      <p:bldP spid="39" grpId="0" animBg="1"/>
      <p:bldP spid="41" grpId="0" animBg="1"/>
      <p:bldP spid="42" grpId="0" animBg="1"/>
      <p:bldP spid="43" grpId="0" animBg="1"/>
      <p:bldP spid="46" grpId="0" animBg="1"/>
      <p:bldP spid="50" grpId="0" animBg="1"/>
      <p:bldP spid="51" grpId="0" animBg="1"/>
      <p:bldP spid="55" grpId="0"/>
      <p:bldP spid="59" grpId="0"/>
      <p:bldP spid="60" grpId="0" animBg="1"/>
      <p:bldP spid="65" grpId="0" animBg="1"/>
      <p:bldP spid="67" grpId="0" animBg="1"/>
      <p:bldP spid="68" grpId="0" animBg="1"/>
      <p:bldP spid="69" grpId="0" animBg="1"/>
      <p:bldP spid="75" grpId="0" animBg="1"/>
      <p:bldP spid="77" grpId="0" animBg="1"/>
      <p:bldP spid="83" grpId="0" animBg="1"/>
      <p:bldP spid="84" grpId="0" animBg="1"/>
      <p:bldP spid="89" grpId="0" animBg="1"/>
      <p:bldP spid="9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">
            <a:extLst>
              <a:ext uri="{FF2B5EF4-FFF2-40B4-BE49-F238E27FC236}">
                <a16:creationId xmlns:a16="http://schemas.microsoft.com/office/drawing/2014/main" id="{B4D4AD00-E48D-4F98-BE3A-9F97A6A8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Design of Glyphs</a:t>
            </a:r>
            <a:endParaRPr lang="zh-CN" altLang="en-US" dirty="0"/>
          </a:p>
        </p:txBody>
      </p:sp>
      <p:grpSp>
        <p:nvGrpSpPr>
          <p:cNvPr id="31" name="图形 25">
            <a:extLst>
              <a:ext uri="{FF2B5EF4-FFF2-40B4-BE49-F238E27FC236}">
                <a16:creationId xmlns:a16="http://schemas.microsoft.com/office/drawing/2014/main" id="{6AA8190A-79AC-6484-0D75-4695CDC9106E}"/>
              </a:ext>
            </a:extLst>
          </p:cNvPr>
          <p:cNvGrpSpPr/>
          <p:nvPr/>
        </p:nvGrpSpPr>
        <p:grpSpPr>
          <a:xfrm>
            <a:off x="4888980" y="3240089"/>
            <a:ext cx="1728240" cy="1440198"/>
            <a:chOff x="9574853" y="2742874"/>
            <a:chExt cx="329188" cy="274323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1FC7F79-1F6C-23EA-B7A7-FCE574671017}"/>
                </a:ext>
              </a:extLst>
            </p:cNvPr>
            <p:cNvSpPr/>
            <p:nvPr/>
          </p:nvSpPr>
          <p:spPr>
            <a:xfrm>
              <a:off x="9574853" y="2742874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43504F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0BF7266-31BA-7DEB-1D83-39294CDEB3CF}"/>
                </a:ext>
              </a:extLst>
            </p:cNvPr>
            <p:cNvSpPr/>
            <p:nvPr/>
          </p:nvSpPr>
          <p:spPr>
            <a:xfrm>
              <a:off x="9684583" y="2742874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43504F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801105D-EF2B-5FAD-8683-77A67D406B36}"/>
                </a:ext>
              </a:extLst>
            </p:cNvPr>
            <p:cNvSpPr/>
            <p:nvPr/>
          </p:nvSpPr>
          <p:spPr>
            <a:xfrm>
              <a:off x="9794312" y="2742874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43504F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37E8C26-3F47-B7A0-F6A9-C736BF4ACE43}"/>
                </a:ext>
              </a:extLst>
            </p:cNvPr>
            <p:cNvSpPr/>
            <p:nvPr/>
          </p:nvSpPr>
          <p:spPr>
            <a:xfrm>
              <a:off x="9574853" y="2811455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C1600C83-AC4A-F2CF-115F-BABE4EF3266C}"/>
                </a:ext>
              </a:extLst>
            </p:cNvPr>
            <p:cNvSpPr/>
            <p:nvPr/>
          </p:nvSpPr>
          <p:spPr>
            <a:xfrm>
              <a:off x="9684583" y="2811455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EA2637C-82DF-E96F-02E3-0517514098D0}"/>
                </a:ext>
              </a:extLst>
            </p:cNvPr>
            <p:cNvSpPr/>
            <p:nvPr/>
          </p:nvSpPr>
          <p:spPr>
            <a:xfrm>
              <a:off x="9794312" y="2811455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1B80872-38E3-57C8-D84D-6EFEE8FAACD7}"/>
                </a:ext>
              </a:extLst>
            </p:cNvPr>
            <p:cNvSpPr/>
            <p:nvPr/>
          </p:nvSpPr>
          <p:spPr>
            <a:xfrm>
              <a:off x="9574853" y="288003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8D43A0BA-20D6-4F61-214F-0669454F836D}"/>
                </a:ext>
              </a:extLst>
            </p:cNvPr>
            <p:cNvSpPr/>
            <p:nvPr/>
          </p:nvSpPr>
          <p:spPr>
            <a:xfrm>
              <a:off x="9684583" y="288003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97B38C32-3855-36C8-E2D3-7987D83EF0A8}"/>
                </a:ext>
              </a:extLst>
            </p:cNvPr>
            <p:cNvSpPr/>
            <p:nvPr/>
          </p:nvSpPr>
          <p:spPr>
            <a:xfrm>
              <a:off x="9794312" y="288003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6758C84-787F-A03E-2418-D64BA67D6D17}"/>
                </a:ext>
              </a:extLst>
            </p:cNvPr>
            <p:cNvSpPr/>
            <p:nvPr/>
          </p:nvSpPr>
          <p:spPr>
            <a:xfrm>
              <a:off x="9574853" y="294861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06549FB-AD0B-DF0D-AB1C-FAD4BA3F473B}"/>
                </a:ext>
              </a:extLst>
            </p:cNvPr>
            <p:cNvSpPr/>
            <p:nvPr/>
          </p:nvSpPr>
          <p:spPr>
            <a:xfrm>
              <a:off x="9684583" y="294861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C26B6997-32DB-D64D-E018-AA3D03B55579}"/>
                </a:ext>
              </a:extLst>
            </p:cNvPr>
            <p:cNvSpPr/>
            <p:nvPr/>
          </p:nvSpPr>
          <p:spPr>
            <a:xfrm>
              <a:off x="9794312" y="294861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" name="!!extract_f">
            <a:extLst>
              <a:ext uri="{FF2B5EF4-FFF2-40B4-BE49-F238E27FC236}">
                <a16:creationId xmlns:a16="http://schemas.microsoft.com/office/drawing/2014/main" id="{959099CC-BFF0-0C4E-9130-DC576F5AD1D0}"/>
              </a:ext>
            </a:extLst>
          </p:cNvPr>
          <p:cNvSpPr txBox="1"/>
          <p:nvPr/>
        </p:nvSpPr>
        <p:spPr>
          <a:xfrm>
            <a:off x="1367634" y="1975272"/>
            <a:ext cx="8497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store_extract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extract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store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, price, </a:t>
            </a:r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“price”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“(.)$”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300" dirty="0">
                <a:solidFill>
                  <a:srgbClr val="008000"/>
                </a:solidFill>
                <a:latin typeface="Consolas" panose="020B0609020204030204" pitchFamily="49" charset="0"/>
              </a:rPr>
              <a:t># </a:t>
            </a:r>
            <a:r>
              <a:rPr lang="en-US" altLang="zh-CN" sz="13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 price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!!参数空间">
            <a:extLst>
              <a:ext uri="{FF2B5EF4-FFF2-40B4-BE49-F238E27FC236}">
                <a16:creationId xmlns:a16="http://schemas.microsoft.com/office/drawing/2014/main" id="{C2DE8C32-706C-51CD-3E7C-FB7E6637E313}"/>
              </a:ext>
            </a:extLst>
          </p:cNvPr>
          <p:cNvSpPr/>
          <p:nvPr/>
        </p:nvSpPr>
        <p:spPr bwMode="auto">
          <a:xfrm>
            <a:off x="1799694" y="1223807"/>
            <a:ext cx="374452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Parameter Space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9" name="!!可视化通道">
            <a:extLst>
              <a:ext uri="{FF2B5EF4-FFF2-40B4-BE49-F238E27FC236}">
                <a16:creationId xmlns:a16="http://schemas.microsoft.com/office/drawing/2014/main" id="{3ACA8103-8D3E-9E8B-6EB0-82F66C165C5F}"/>
              </a:ext>
            </a:extLst>
          </p:cNvPr>
          <p:cNvSpPr/>
          <p:nvPr/>
        </p:nvSpPr>
        <p:spPr bwMode="auto">
          <a:xfrm>
            <a:off x="5616224" y="1223807"/>
            <a:ext cx="374452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SF Pro Display" pitchFamily="50" charset="0"/>
              </a:rPr>
              <a:t>Visual </a:t>
            </a:r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Channels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37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">
            <a:extLst>
              <a:ext uri="{FF2B5EF4-FFF2-40B4-BE49-F238E27FC236}">
                <a16:creationId xmlns:a16="http://schemas.microsoft.com/office/drawing/2014/main" id="{B4D4AD00-E48D-4F98-BE3A-9F97A6A8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Design of Glyphs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5C335EC-B3ED-C6A6-B4BC-D41B91EFEB1D}"/>
              </a:ext>
            </a:extLst>
          </p:cNvPr>
          <p:cNvSpPr txBox="1"/>
          <p:nvPr/>
        </p:nvSpPr>
        <p:spPr>
          <a:xfrm>
            <a:off x="3311904" y="5976467"/>
            <a:ext cx="489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Please refer to our paper for the detailed design rationale.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62E8B0D-38E3-4FC8-ED94-1BB9A349D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8007" y="3163205"/>
            <a:ext cx="2301836" cy="184451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B3826DE0-1EE2-FBF8-6D7F-F5CC6528F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2389" y="3163205"/>
            <a:ext cx="2301836" cy="1844518"/>
          </a:xfrm>
          <a:prstGeom prst="rect">
            <a:avLst/>
          </a:prstGeom>
        </p:spPr>
      </p:pic>
      <p:grpSp>
        <p:nvGrpSpPr>
          <p:cNvPr id="13" name="图形 25">
            <a:extLst>
              <a:ext uri="{FF2B5EF4-FFF2-40B4-BE49-F238E27FC236}">
                <a16:creationId xmlns:a16="http://schemas.microsoft.com/office/drawing/2014/main" id="{8AD14C67-D974-8C2A-F727-427C0E971BA3}"/>
              </a:ext>
            </a:extLst>
          </p:cNvPr>
          <p:cNvGrpSpPr/>
          <p:nvPr/>
        </p:nvGrpSpPr>
        <p:grpSpPr>
          <a:xfrm>
            <a:off x="9890648" y="3149610"/>
            <a:ext cx="329188" cy="274323"/>
            <a:chOff x="9574853" y="2742874"/>
            <a:chExt cx="329188" cy="27432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2BCA6D5B-2433-85CF-153E-5810F077044B}"/>
                </a:ext>
              </a:extLst>
            </p:cNvPr>
            <p:cNvSpPr/>
            <p:nvPr/>
          </p:nvSpPr>
          <p:spPr>
            <a:xfrm>
              <a:off x="9574853" y="2742874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43504F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FD2E757-8C89-4A47-3A95-FD34B7F9AEEA}"/>
                </a:ext>
              </a:extLst>
            </p:cNvPr>
            <p:cNvSpPr/>
            <p:nvPr/>
          </p:nvSpPr>
          <p:spPr>
            <a:xfrm>
              <a:off x="9684583" y="2742874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43504F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5C2B1CA-CC64-A2C6-EE9A-C1663A212C38}"/>
                </a:ext>
              </a:extLst>
            </p:cNvPr>
            <p:cNvSpPr/>
            <p:nvPr/>
          </p:nvSpPr>
          <p:spPr>
            <a:xfrm>
              <a:off x="9794312" y="2742874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43504F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7630012-2F7B-5D5C-9455-5665480DE449}"/>
                </a:ext>
              </a:extLst>
            </p:cNvPr>
            <p:cNvSpPr/>
            <p:nvPr/>
          </p:nvSpPr>
          <p:spPr>
            <a:xfrm>
              <a:off x="9574853" y="2811455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EF6EC2D-3E91-DB2D-F33C-3A7F2179754B}"/>
                </a:ext>
              </a:extLst>
            </p:cNvPr>
            <p:cNvSpPr/>
            <p:nvPr/>
          </p:nvSpPr>
          <p:spPr>
            <a:xfrm>
              <a:off x="9684583" y="2811455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7ADE990-03BF-ED5F-D298-5F990FBC54CA}"/>
                </a:ext>
              </a:extLst>
            </p:cNvPr>
            <p:cNvSpPr/>
            <p:nvPr/>
          </p:nvSpPr>
          <p:spPr>
            <a:xfrm>
              <a:off x="9794312" y="2811455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36A9EF6-0A3B-2DEE-3723-526F2AEC8641}"/>
                </a:ext>
              </a:extLst>
            </p:cNvPr>
            <p:cNvSpPr/>
            <p:nvPr/>
          </p:nvSpPr>
          <p:spPr>
            <a:xfrm>
              <a:off x="9574853" y="288003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4E4B52A-16B0-4A3D-9BFB-57EB5A07489D}"/>
                </a:ext>
              </a:extLst>
            </p:cNvPr>
            <p:cNvSpPr/>
            <p:nvPr/>
          </p:nvSpPr>
          <p:spPr>
            <a:xfrm>
              <a:off x="9684583" y="288003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7E8525C-0B32-E0A2-34B6-E451F31CEFC6}"/>
                </a:ext>
              </a:extLst>
            </p:cNvPr>
            <p:cNvSpPr/>
            <p:nvPr/>
          </p:nvSpPr>
          <p:spPr>
            <a:xfrm>
              <a:off x="9794312" y="288003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C639A1E-849E-3F7A-977B-D30380474681}"/>
                </a:ext>
              </a:extLst>
            </p:cNvPr>
            <p:cNvSpPr/>
            <p:nvPr/>
          </p:nvSpPr>
          <p:spPr>
            <a:xfrm>
              <a:off x="9574853" y="294861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ACF202F-AFF8-860F-BDBA-EF9D99783100}"/>
                </a:ext>
              </a:extLst>
            </p:cNvPr>
            <p:cNvSpPr/>
            <p:nvPr/>
          </p:nvSpPr>
          <p:spPr>
            <a:xfrm>
              <a:off x="9684583" y="294861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B8F58B6-37C0-7BC2-A196-EBC7E995080C}"/>
                </a:ext>
              </a:extLst>
            </p:cNvPr>
            <p:cNvSpPr/>
            <p:nvPr/>
          </p:nvSpPr>
          <p:spPr>
            <a:xfrm>
              <a:off x="9794312" y="2948616"/>
              <a:ext cx="109729" cy="68580"/>
            </a:xfrm>
            <a:custGeom>
              <a:avLst/>
              <a:gdLst>
                <a:gd name="connsiteX0" fmla="*/ 0 w 109729"/>
                <a:gd name="connsiteY0" fmla="*/ 0 h 68580"/>
                <a:gd name="connsiteX1" fmla="*/ 109730 w 109729"/>
                <a:gd name="connsiteY1" fmla="*/ 0 h 68580"/>
                <a:gd name="connsiteX2" fmla="*/ 109730 w 109729"/>
                <a:gd name="connsiteY2" fmla="*/ 68581 h 68580"/>
                <a:gd name="connsiteX3" fmla="*/ 0 w 109729"/>
                <a:gd name="connsiteY3" fmla="*/ 68581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9" h="68580">
                  <a:moveTo>
                    <a:pt x="0" y="0"/>
                  </a:moveTo>
                  <a:lnTo>
                    <a:pt x="109730" y="0"/>
                  </a:lnTo>
                  <a:lnTo>
                    <a:pt x="109730" y="68581"/>
                  </a:lnTo>
                  <a:lnTo>
                    <a:pt x="0" y="68581"/>
                  </a:lnTo>
                  <a:close/>
                </a:path>
              </a:pathLst>
            </a:custGeom>
            <a:solidFill>
              <a:srgbClr val="E2E2E2"/>
            </a:solidFill>
            <a:ln w="13683" cap="flat">
              <a:solidFill>
                <a:srgbClr val="767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7837D68E-EA11-1FE8-FE81-DAFCD9A2BCD4}"/>
              </a:ext>
            </a:extLst>
          </p:cNvPr>
          <p:cNvSpPr txBox="1"/>
          <p:nvPr/>
        </p:nvSpPr>
        <p:spPr>
          <a:xfrm>
            <a:off x="8672003" y="3140898"/>
            <a:ext cx="125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spc="-52" baseline="0" dirty="0">
                <a:ln/>
                <a:solidFill>
                  <a:srgbClr val="000000"/>
                </a:solidFill>
                <a:latin typeface="SF Pro Display"/>
                <a:cs typeface="Arial"/>
                <a:sym typeface="Arial"/>
                <a:rtl val="0"/>
              </a:rPr>
              <a:t>T</a:t>
            </a:r>
            <a:r>
              <a:rPr lang="zh-CN" altLang="en-US" sz="1400" spc="-52" baseline="0" dirty="0">
                <a:ln/>
                <a:solidFill>
                  <a:srgbClr val="000000"/>
                </a:solidFill>
                <a:latin typeface="SF Pro Display"/>
                <a:cs typeface="Arial"/>
                <a:sym typeface="Arial"/>
                <a:rtl val="0"/>
              </a:rPr>
              <a:t>able Metaphor</a:t>
            </a:r>
          </a:p>
        </p:txBody>
      </p:sp>
      <p:grpSp>
        <p:nvGrpSpPr>
          <p:cNvPr id="36" name="图形 25">
            <a:extLst>
              <a:ext uri="{FF2B5EF4-FFF2-40B4-BE49-F238E27FC236}">
                <a16:creationId xmlns:a16="http://schemas.microsoft.com/office/drawing/2014/main" id="{4319AB23-3A3E-52B9-980B-05D54A20C387}"/>
              </a:ext>
            </a:extLst>
          </p:cNvPr>
          <p:cNvGrpSpPr/>
          <p:nvPr/>
        </p:nvGrpSpPr>
        <p:grpSpPr>
          <a:xfrm>
            <a:off x="8481905" y="3152687"/>
            <a:ext cx="278893" cy="242318"/>
            <a:chOff x="8168721" y="2743362"/>
            <a:chExt cx="278893" cy="242318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CF2D234-8A70-FE77-ABC0-5DC4700BAFEE}"/>
                </a:ext>
              </a:extLst>
            </p:cNvPr>
            <p:cNvSpPr/>
            <p:nvPr/>
          </p:nvSpPr>
          <p:spPr>
            <a:xfrm>
              <a:off x="8208584" y="2787451"/>
              <a:ext cx="192026" cy="192026"/>
            </a:xfrm>
            <a:custGeom>
              <a:avLst/>
              <a:gdLst>
                <a:gd name="connsiteX0" fmla="*/ 192027 w 192026"/>
                <a:gd name="connsiteY0" fmla="*/ 96013 h 192026"/>
                <a:gd name="connsiteX1" fmla="*/ 96013 w 192026"/>
                <a:gd name="connsiteY1" fmla="*/ 192027 h 192026"/>
                <a:gd name="connsiteX2" fmla="*/ 0 w 192026"/>
                <a:gd name="connsiteY2" fmla="*/ 96013 h 192026"/>
                <a:gd name="connsiteX3" fmla="*/ 96013 w 192026"/>
                <a:gd name="connsiteY3" fmla="*/ 0 h 192026"/>
                <a:gd name="connsiteX4" fmla="*/ 192027 w 192026"/>
                <a:gd name="connsiteY4" fmla="*/ 96013 h 19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026" h="192026">
                  <a:moveTo>
                    <a:pt x="192027" y="96013"/>
                  </a:moveTo>
                  <a:cubicBezTo>
                    <a:pt x="192027" y="149040"/>
                    <a:pt x="149040" y="192027"/>
                    <a:pt x="96013" y="192027"/>
                  </a:cubicBezTo>
                  <a:cubicBezTo>
                    <a:pt x="42987" y="192027"/>
                    <a:pt x="0" y="149040"/>
                    <a:pt x="0" y="96013"/>
                  </a:cubicBezTo>
                  <a:cubicBezTo>
                    <a:pt x="0" y="42987"/>
                    <a:pt x="42987" y="0"/>
                    <a:pt x="96013" y="0"/>
                  </a:cubicBezTo>
                  <a:cubicBezTo>
                    <a:pt x="149040" y="0"/>
                    <a:pt x="192027" y="42987"/>
                    <a:pt x="192027" y="96013"/>
                  </a:cubicBezTo>
                  <a:close/>
                </a:path>
              </a:pathLst>
            </a:custGeom>
            <a:solidFill>
              <a:srgbClr val="ABA1CC"/>
            </a:solidFill>
            <a:ln w="13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F28CEBF-DA1D-03B6-B366-2450F489DF08}"/>
                </a:ext>
              </a:extLst>
            </p:cNvPr>
            <p:cNvSpPr txBox="1"/>
            <p:nvPr/>
          </p:nvSpPr>
          <p:spPr>
            <a:xfrm>
              <a:off x="8168721" y="2743362"/>
              <a:ext cx="278893" cy="242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80" spc="22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A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3B0CA3E-C81D-E36E-6E30-6E74246AE76A}"/>
              </a:ext>
            </a:extLst>
          </p:cNvPr>
          <p:cNvSpPr txBox="1"/>
          <p:nvPr/>
        </p:nvSpPr>
        <p:spPr>
          <a:xfrm>
            <a:off x="8672003" y="3566520"/>
            <a:ext cx="100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-52" baseline="0" dirty="0">
                <a:ln/>
                <a:solidFill>
                  <a:srgbClr val="000000"/>
                </a:solidFill>
                <a:latin typeface="SF Pro Display"/>
                <a:cs typeface="Arial"/>
                <a:sym typeface="Arial"/>
                <a:rtl val="0"/>
              </a:rPr>
              <a:t>In-table </a:t>
            </a:r>
            <a:r>
              <a:rPr lang="en-US" altLang="zh-CN" sz="1400" spc="-52" baseline="0" dirty="0">
                <a:ln/>
                <a:solidFill>
                  <a:srgbClr val="000000"/>
                </a:solidFill>
                <a:latin typeface="SF Pro Display"/>
                <a:cs typeface="Arial"/>
                <a:sym typeface="Arial"/>
                <a:rtl val="0"/>
              </a:rPr>
              <a:t>Text</a:t>
            </a:r>
            <a:endParaRPr lang="zh-CN" altLang="en-US" sz="1400" spc="-52" baseline="0" dirty="0">
              <a:ln/>
              <a:solidFill>
                <a:srgbClr val="000000"/>
              </a:solidFill>
              <a:latin typeface="SF Pro Display"/>
              <a:cs typeface="Arial"/>
              <a:sym typeface="Arial"/>
              <a:rtl val="0"/>
            </a:endParaRPr>
          </a:p>
        </p:txBody>
      </p:sp>
      <p:grpSp>
        <p:nvGrpSpPr>
          <p:cNvPr id="40" name="图形 25">
            <a:extLst>
              <a:ext uri="{FF2B5EF4-FFF2-40B4-BE49-F238E27FC236}">
                <a16:creationId xmlns:a16="http://schemas.microsoft.com/office/drawing/2014/main" id="{EC1AE791-4487-13D5-11D4-0B2B26418663}"/>
              </a:ext>
            </a:extLst>
          </p:cNvPr>
          <p:cNvGrpSpPr/>
          <p:nvPr/>
        </p:nvGrpSpPr>
        <p:grpSpPr>
          <a:xfrm>
            <a:off x="8481905" y="3599249"/>
            <a:ext cx="278893" cy="242318"/>
            <a:chOff x="8172967" y="3158888"/>
            <a:chExt cx="278893" cy="242318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E072F8E-5A19-DF33-4BB6-549D6AAF07DC}"/>
                </a:ext>
              </a:extLst>
            </p:cNvPr>
            <p:cNvSpPr/>
            <p:nvPr/>
          </p:nvSpPr>
          <p:spPr>
            <a:xfrm>
              <a:off x="8208584" y="3189199"/>
              <a:ext cx="192026" cy="192026"/>
            </a:xfrm>
            <a:custGeom>
              <a:avLst/>
              <a:gdLst>
                <a:gd name="connsiteX0" fmla="*/ 192027 w 192026"/>
                <a:gd name="connsiteY0" fmla="*/ 96013 h 192026"/>
                <a:gd name="connsiteX1" fmla="*/ 96013 w 192026"/>
                <a:gd name="connsiteY1" fmla="*/ 192027 h 192026"/>
                <a:gd name="connsiteX2" fmla="*/ 0 w 192026"/>
                <a:gd name="connsiteY2" fmla="*/ 96013 h 192026"/>
                <a:gd name="connsiteX3" fmla="*/ 96013 w 192026"/>
                <a:gd name="connsiteY3" fmla="*/ 0 h 192026"/>
                <a:gd name="connsiteX4" fmla="*/ 192027 w 192026"/>
                <a:gd name="connsiteY4" fmla="*/ 96013 h 19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026" h="192026">
                  <a:moveTo>
                    <a:pt x="192027" y="96013"/>
                  </a:moveTo>
                  <a:cubicBezTo>
                    <a:pt x="192027" y="149040"/>
                    <a:pt x="149040" y="192027"/>
                    <a:pt x="96013" y="192027"/>
                  </a:cubicBezTo>
                  <a:cubicBezTo>
                    <a:pt x="42987" y="192027"/>
                    <a:pt x="0" y="149040"/>
                    <a:pt x="0" y="96013"/>
                  </a:cubicBezTo>
                  <a:cubicBezTo>
                    <a:pt x="0" y="42987"/>
                    <a:pt x="42987" y="0"/>
                    <a:pt x="96013" y="0"/>
                  </a:cubicBezTo>
                  <a:cubicBezTo>
                    <a:pt x="149040" y="0"/>
                    <a:pt x="192027" y="42987"/>
                    <a:pt x="192027" y="96013"/>
                  </a:cubicBezTo>
                  <a:close/>
                </a:path>
              </a:pathLst>
            </a:custGeom>
            <a:solidFill>
              <a:srgbClr val="ABA1CC"/>
            </a:solidFill>
            <a:ln w="13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85B0F28-EC3B-9974-4AB7-336FD4DCDE6A}"/>
                </a:ext>
              </a:extLst>
            </p:cNvPr>
            <p:cNvSpPr txBox="1"/>
            <p:nvPr/>
          </p:nvSpPr>
          <p:spPr>
            <a:xfrm>
              <a:off x="8172967" y="3158888"/>
              <a:ext cx="278893" cy="242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80" spc="76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BDB54F41-22EB-6F44-4031-63443598489D}"/>
              </a:ext>
            </a:extLst>
          </p:cNvPr>
          <p:cNvSpPr txBox="1"/>
          <p:nvPr/>
        </p:nvSpPr>
        <p:spPr>
          <a:xfrm>
            <a:off x="9799208" y="3606108"/>
            <a:ext cx="555960" cy="228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72" spc="-39" baseline="0" dirty="0">
                <a:ln/>
                <a:solidFill>
                  <a:srgbClr val="838383"/>
                </a:solidFill>
                <a:latin typeface="Arial"/>
                <a:cs typeface="Arial"/>
                <a:sym typeface="Arial"/>
                <a:rtl val="0"/>
              </a:rPr>
              <a:t>price…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D7D7FCD-06AC-823C-8E11-AFB87E13B4FE}"/>
              </a:ext>
            </a:extLst>
          </p:cNvPr>
          <p:cNvSpPr txBox="1"/>
          <p:nvPr/>
        </p:nvSpPr>
        <p:spPr>
          <a:xfrm>
            <a:off x="8672003" y="3984726"/>
            <a:ext cx="1051955" cy="29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96" spc="-52" baseline="0" dirty="0">
                <a:ln/>
                <a:solidFill>
                  <a:srgbClr val="000000"/>
                </a:solidFill>
                <a:latin typeface="SF Pro Display"/>
                <a:cs typeface="Arial"/>
                <a:sym typeface="Arial"/>
                <a:rtl val="0"/>
              </a:rPr>
              <a:t>Out-table </a:t>
            </a:r>
            <a:r>
              <a:rPr lang="en-US" altLang="zh-CN" sz="1296" spc="-52" baseline="0" dirty="0">
                <a:ln/>
                <a:solidFill>
                  <a:srgbClr val="000000"/>
                </a:solidFill>
                <a:latin typeface="SF Pro Display"/>
                <a:cs typeface="Arial"/>
                <a:sym typeface="Arial"/>
                <a:rtl val="0"/>
              </a:rPr>
              <a:t>Text</a:t>
            </a:r>
            <a:endParaRPr lang="zh-CN" altLang="en-US" sz="1296" spc="-52" baseline="0" dirty="0">
              <a:ln/>
              <a:solidFill>
                <a:srgbClr val="000000"/>
              </a:solidFill>
              <a:latin typeface="SF Pro Display"/>
              <a:cs typeface="Arial"/>
              <a:sym typeface="Arial"/>
              <a:rtl val="0"/>
            </a:endParaRPr>
          </a:p>
        </p:txBody>
      </p:sp>
      <p:grpSp>
        <p:nvGrpSpPr>
          <p:cNvPr id="45" name="图形 25">
            <a:extLst>
              <a:ext uri="{FF2B5EF4-FFF2-40B4-BE49-F238E27FC236}">
                <a16:creationId xmlns:a16="http://schemas.microsoft.com/office/drawing/2014/main" id="{4FD31885-6373-5DCF-36C3-E425A08625BF}"/>
              </a:ext>
            </a:extLst>
          </p:cNvPr>
          <p:cNvGrpSpPr/>
          <p:nvPr/>
        </p:nvGrpSpPr>
        <p:grpSpPr>
          <a:xfrm>
            <a:off x="8481905" y="4009440"/>
            <a:ext cx="278893" cy="242318"/>
            <a:chOff x="8166110" y="3576087"/>
            <a:chExt cx="278893" cy="242318"/>
          </a:xfrm>
        </p:grpSpPr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B015274D-47A2-FBDA-DBFA-37B7A41CF859}"/>
                </a:ext>
              </a:extLst>
            </p:cNvPr>
            <p:cNvSpPr/>
            <p:nvPr/>
          </p:nvSpPr>
          <p:spPr>
            <a:xfrm>
              <a:off x="8208584" y="3607405"/>
              <a:ext cx="192026" cy="192026"/>
            </a:xfrm>
            <a:custGeom>
              <a:avLst/>
              <a:gdLst>
                <a:gd name="connsiteX0" fmla="*/ 192027 w 192026"/>
                <a:gd name="connsiteY0" fmla="*/ 96013 h 192026"/>
                <a:gd name="connsiteX1" fmla="*/ 96013 w 192026"/>
                <a:gd name="connsiteY1" fmla="*/ 192027 h 192026"/>
                <a:gd name="connsiteX2" fmla="*/ 0 w 192026"/>
                <a:gd name="connsiteY2" fmla="*/ 96013 h 192026"/>
                <a:gd name="connsiteX3" fmla="*/ 96013 w 192026"/>
                <a:gd name="connsiteY3" fmla="*/ 0 h 192026"/>
                <a:gd name="connsiteX4" fmla="*/ 192027 w 192026"/>
                <a:gd name="connsiteY4" fmla="*/ 96013 h 19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026" h="192026">
                  <a:moveTo>
                    <a:pt x="192027" y="96013"/>
                  </a:moveTo>
                  <a:cubicBezTo>
                    <a:pt x="192027" y="149040"/>
                    <a:pt x="149040" y="192027"/>
                    <a:pt x="96013" y="192027"/>
                  </a:cubicBezTo>
                  <a:cubicBezTo>
                    <a:pt x="42987" y="192027"/>
                    <a:pt x="0" y="149040"/>
                    <a:pt x="0" y="96013"/>
                  </a:cubicBezTo>
                  <a:cubicBezTo>
                    <a:pt x="0" y="42987"/>
                    <a:pt x="42987" y="0"/>
                    <a:pt x="96013" y="0"/>
                  </a:cubicBezTo>
                  <a:cubicBezTo>
                    <a:pt x="149040" y="0"/>
                    <a:pt x="192027" y="42987"/>
                    <a:pt x="192027" y="96013"/>
                  </a:cubicBezTo>
                  <a:close/>
                </a:path>
              </a:pathLst>
            </a:custGeom>
            <a:solidFill>
              <a:srgbClr val="ABA1CC"/>
            </a:solidFill>
            <a:ln w="13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B223821-762E-C75D-0027-F02F2A0D8690}"/>
                </a:ext>
              </a:extLst>
            </p:cNvPr>
            <p:cNvSpPr txBox="1"/>
            <p:nvPr/>
          </p:nvSpPr>
          <p:spPr>
            <a:xfrm>
              <a:off x="8166110" y="3576087"/>
              <a:ext cx="278893" cy="242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80" spc="76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44D0EFEF-0345-A86B-6039-2FC06CA39ACD}"/>
              </a:ext>
            </a:extLst>
          </p:cNvPr>
          <p:cNvSpPr txBox="1"/>
          <p:nvPr/>
        </p:nvSpPr>
        <p:spPr>
          <a:xfrm>
            <a:off x="9799208" y="4016299"/>
            <a:ext cx="569676" cy="228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72" spc="-39" baseline="0">
                <a:ln/>
                <a:solidFill>
                  <a:srgbClr val="838383"/>
                </a:solidFill>
                <a:latin typeface="Arial"/>
                <a:cs typeface="Arial"/>
                <a:sym typeface="Arial"/>
                <a:rtl val="0"/>
              </a:rPr>
              <a:t>store…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4C14AAA-B011-51A6-7D48-27E4951F01E6}"/>
              </a:ext>
            </a:extLst>
          </p:cNvPr>
          <p:cNvSpPr txBox="1"/>
          <p:nvPr/>
        </p:nvSpPr>
        <p:spPr>
          <a:xfrm>
            <a:off x="8672003" y="4391137"/>
            <a:ext cx="763992" cy="29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96" spc="-52" baseline="0" dirty="0">
                <a:ln/>
                <a:solidFill>
                  <a:srgbClr val="000000"/>
                </a:solidFill>
                <a:latin typeface="SF Pro Display"/>
                <a:cs typeface="Arial"/>
                <a:sym typeface="Arial"/>
                <a:rtl val="0"/>
              </a:rPr>
              <a:t>Cell Color</a:t>
            </a:r>
          </a:p>
        </p:txBody>
      </p:sp>
      <p:grpSp>
        <p:nvGrpSpPr>
          <p:cNvPr id="50" name="图形 25">
            <a:extLst>
              <a:ext uri="{FF2B5EF4-FFF2-40B4-BE49-F238E27FC236}">
                <a16:creationId xmlns:a16="http://schemas.microsoft.com/office/drawing/2014/main" id="{03A1E40B-2690-55C9-EDDB-3B11E3776973}"/>
              </a:ext>
            </a:extLst>
          </p:cNvPr>
          <p:cNvGrpSpPr/>
          <p:nvPr/>
        </p:nvGrpSpPr>
        <p:grpSpPr>
          <a:xfrm>
            <a:off x="8488762" y="4415851"/>
            <a:ext cx="278893" cy="242318"/>
            <a:chOff x="8172967" y="4002878"/>
            <a:chExt cx="278893" cy="242318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C0E20F9-2D86-7CBB-789F-AFEC6B6EA149}"/>
                </a:ext>
              </a:extLst>
            </p:cNvPr>
            <p:cNvSpPr/>
            <p:nvPr/>
          </p:nvSpPr>
          <p:spPr>
            <a:xfrm>
              <a:off x="8208995" y="4036859"/>
              <a:ext cx="192026" cy="192026"/>
            </a:xfrm>
            <a:custGeom>
              <a:avLst/>
              <a:gdLst>
                <a:gd name="connsiteX0" fmla="*/ 192027 w 192026"/>
                <a:gd name="connsiteY0" fmla="*/ 96013 h 192026"/>
                <a:gd name="connsiteX1" fmla="*/ 96013 w 192026"/>
                <a:gd name="connsiteY1" fmla="*/ 192027 h 192026"/>
                <a:gd name="connsiteX2" fmla="*/ 0 w 192026"/>
                <a:gd name="connsiteY2" fmla="*/ 96013 h 192026"/>
                <a:gd name="connsiteX3" fmla="*/ 96013 w 192026"/>
                <a:gd name="connsiteY3" fmla="*/ 0 h 192026"/>
                <a:gd name="connsiteX4" fmla="*/ 192027 w 192026"/>
                <a:gd name="connsiteY4" fmla="*/ 96013 h 19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026" h="192026">
                  <a:moveTo>
                    <a:pt x="192027" y="96013"/>
                  </a:moveTo>
                  <a:cubicBezTo>
                    <a:pt x="192027" y="149040"/>
                    <a:pt x="149040" y="192027"/>
                    <a:pt x="96013" y="192027"/>
                  </a:cubicBezTo>
                  <a:cubicBezTo>
                    <a:pt x="42987" y="192027"/>
                    <a:pt x="0" y="149040"/>
                    <a:pt x="0" y="96013"/>
                  </a:cubicBezTo>
                  <a:cubicBezTo>
                    <a:pt x="0" y="42987"/>
                    <a:pt x="42987" y="0"/>
                    <a:pt x="96013" y="0"/>
                  </a:cubicBezTo>
                  <a:cubicBezTo>
                    <a:pt x="149040" y="0"/>
                    <a:pt x="192027" y="42987"/>
                    <a:pt x="192027" y="96013"/>
                  </a:cubicBezTo>
                  <a:close/>
                </a:path>
              </a:pathLst>
            </a:custGeom>
            <a:solidFill>
              <a:srgbClr val="ABA1CC"/>
            </a:solidFill>
            <a:ln w="13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6D2288A-A938-E89A-7EBC-01EC8B268A37}"/>
                </a:ext>
              </a:extLst>
            </p:cNvPr>
            <p:cNvSpPr txBox="1"/>
            <p:nvPr/>
          </p:nvSpPr>
          <p:spPr>
            <a:xfrm>
              <a:off x="8172967" y="4002878"/>
              <a:ext cx="278893" cy="242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80" spc="76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5D4BA9D8-144A-6DF9-AC9A-3FC6D2CF35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397" t="55558" r="799" b="35911"/>
          <a:stretch/>
        </p:blipFill>
        <p:spPr>
          <a:xfrm>
            <a:off x="9865320" y="4417197"/>
            <a:ext cx="375455" cy="239627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42D66D42-F9F0-5449-3F85-D51D8B7DBD5C}"/>
              </a:ext>
            </a:extLst>
          </p:cNvPr>
          <p:cNvSpPr txBox="1"/>
          <p:nvPr/>
        </p:nvSpPr>
        <p:spPr>
          <a:xfrm>
            <a:off x="8672003" y="4821003"/>
            <a:ext cx="1487458" cy="29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96" spc="-52" baseline="0" dirty="0">
                <a:ln/>
                <a:solidFill>
                  <a:srgbClr val="000000"/>
                </a:solidFill>
                <a:latin typeface="SF Pro Display"/>
                <a:cs typeface="Arial"/>
                <a:sym typeface="Arial"/>
                <a:rtl val="0"/>
              </a:rPr>
              <a:t>Other Considerations</a:t>
            </a:r>
          </a:p>
        </p:txBody>
      </p:sp>
      <p:grpSp>
        <p:nvGrpSpPr>
          <p:cNvPr id="58" name="图形 25">
            <a:extLst>
              <a:ext uri="{FF2B5EF4-FFF2-40B4-BE49-F238E27FC236}">
                <a16:creationId xmlns:a16="http://schemas.microsoft.com/office/drawing/2014/main" id="{35755F2D-5CC4-44CF-BCA6-0EE06BF7D20E}"/>
              </a:ext>
            </a:extLst>
          </p:cNvPr>
          <p:cNvGrpSpPr/>
          <p:nvPr/>
        </p:nvGrpSpPr>
        <p:grpSpPr>
          <a:xfrm>
            <a:off x="8480270" y="4818348"/>
            <a:ext cx="287386" cy="258532"/>
            <a:chOff x="8164475" y="4409023"/>
            <a:chExt cx="287386" cy="258532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78B45497-6123-5F9A-34EB-886D85971FA4}"/>
                </a:ext>
              </a:extLst>
            </p:cNvPr>
            <p:cNvSpPr/>
            <p:nvPr/>
          </p:nvSpPr>
          <p:spPr>
            <a:xfrm>
              <a:off x="8208584" y="4443682"/>
              <a:ext cx="192026" cy="192026"/>
            </a:xfrm>
            <a:custGeom>
              <a:avLst/>
              <a:gdLst>
                <a:gd name="connsiteX0" fmla="*/ 192027 w 192026"/>
                <a:gd name="connsiteY0" fmla="*/ 96013 h 192026"/>
                <a:gd name="connsiteX1" fmla="*/ 96013 w 192026"/>
                <a:gd name="connsiteY1" fmla="*/ 192027 h 192026"/>
                <a:gd name="connsiteX2" fmla="*/ 0 w 192026"/>
                <a:gd name="connsiteY2" fmla="*/ 96013 h 192026"/>
                <a:gd name="connsiteX3" fmla="*/ 96013 w 192026"/>
                <a:gd name="connsiteY3" fmla="*/ 0 h 192026"/>
                <a:gd name="connsiteX4" fmla="*/ 192027 w 192026"/>
                <a:gd name="connsiteY4" fmla="*/ 96013 h 19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026" h="192026">
                  <a:moveTo>
                    <a:pt x="192027" y="96013"/>
                  </a:moveTo>
                  <a:cubicBezTo>
                    <a:pt x="192027" y="149040"/>
                    <a:pt x="149040" y="192027"/>
                    <a:pt x="96013" y="192027"/>
                  </a:cubicBezTo>
                  <a:cubicBezTo>
                    <a:pt x="42987" y="192027"/>
                    <a:pt x="0" y="149040"/>
                    <a:pt x="0" y="96013"/>
                  </a:cubicBezTo>
                  <a:cubicBezTo>
                    <a:pt x="0" y="42987"/>
                    <a:pt x="42987" y="0"/>
                    <a:pt x="96013" y="0"/>
                  </a:cubicBezTo>
                  <a:cubicBezTo>
                    <a:pt x="149040" y="0"/>
                    <a:pt x="192027" y="42987"/>
                    <a:pt x="192027" y="96013"/>
                  </a:cubicBezTo>
                  <a:close/>
                </a:path>
              </a:pathLst>
            </a:custGeom>
            <a:solidFill>
              <a:srgbClr val="ABA1CC"/>
            </a:solidFill>
            <a:ln w="13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CE46900-E2DA-E145-75E7-5100586D7D41}"/>
                </a:ext>
              </a:extLst>
            </p:cNvPr>
            <p:cNvSpPr txBox="1"/>
            <p:nvPr/>
          </p:nvSpPr>
          <p:spPr>
            <a:xfrm>
              <a:off x="8164475" y="4409023"/>
              <a:ext cx="287386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080" spc="76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E</a:t>
              </a:r>
              <a:endParaRPr lang="zh-CN" altLang="en-US" sz="1080" spc="76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pic>
        <p:nvPicPr>
          <p:cNvPr id="64" name="图形 63">
            <a:extLst>
              <a:ext uri="{FF2B5EF4-FFF2-40B4-BE49-F238E27FC236}">
                <a16:creationId xmlns:a16="http://schemas.microsoft.com/office/drawing/2014/main" id="{6D453FF2-9234-3B78-2F4A-E38B5D0C3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6160" y="5192902"/>
            <a:ext cx="1687068" cy="545816"/>
          </a:xfrm>
          <a:prstGeom prst="rect">
            <a:avLst/>
          </a:prstGeom>
        </p:spPr>
      </p:pic>
      <p:pic>
        <p:nvPicPr>
          <p:cNvPr id="65" name="图形 64">
            <a:extLst>
              <a:ext uri="{FF2B5EF4-FFF2-40B4-BE49-F238E27FC236}">
                <a16:creationId xmlns:a16="http://schemas.microsoft.com/office/drawing/2014/main" id="{9C5DDDEC-4FCE-D4E1-BB6D-C07188DEE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0394" y="2619060"/>
            <a:ext cx="860440" cy="309759"/>
          </a:xfrm>
          <a:prstGeom prst="rect">
            <a:avLst/>
          </a:prstGeom>
        </p:spPr>
      </p:pic>
      <p:pic>
        <p:nvPicPr>
          <p:cNvPr id="66" name="图形 65">
            <a:extLst>
              <a:ext uri="{FF2B5EF4-FFF2-40B4-BE49-F238E27FC236}">
                <a16:creationId xmlns:a16="http://schemas.microsoft.com/office/drawing/2014/main" id="{F4FFE5BA-1D77-C6E1-22E9-6C4E530D51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28065" y="2619059"/>
            <a:ext cx="1824136" cy="309759"/>
          </a:xfrm>
          <a:prstGeom prst="rect">
            <a:avLst/>
          </a:prstGeom>
        </p:spPr>
      </p:pic>
      <p:pic>
        <p:nvPicPr>
          <p:cNvPr id="67" name="图形 66">
            <a:extLst>
              <a:ext uri="{FF2B5EF4-FFF2-40B4-BE49-F238E27FC236}">
                <a16:creationId xmlns:a16="http://schemas.microsoft.com/office/drawing/2014/main" id="{6B530F61-D88C-2599-3442-7E2559A66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9775" y="5450678"/>
            <a:ext cx="3424557" cy="309759"/>
          </a:xfrm>
          <a:prstGeom prst="rect">
            <a:avLst/>
          </a:prstGeom>
        </p:spPr>
      </p:pic>
      <p:pic>
        <p:nvPicPr>
          <p:cNvPr id="68" name="图形 67">
            <a:extLst>
              <a:ext uri="{FF2B5EF4-FFF2-40B4-BE49-F238E27FC236}">
                <a16:creationId xmlns:a16="http://schemas.microsoft.com/office/drawing/2014/main" id="{0BE3FAEB-33C2-1802-1AE0-6FF3227EA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9825" y="3250774"/>
            <a:ext cx="518172" cy="1695834"/>
          </a:xfrm>
          <a:prstGeom prst="rect">
            <a:avLst/>
          </a:prstGeom>
        </p:spPr>
      </p:pic>
      <p:pic>
        <p:nvPicPr>
          <p:cNvPr id="69" name="图形 68">
            <a:extLst>
              <a:ext uri="{FF2B5EF4-FFF2-40B4-BE49-F238E27FC236}">
                <a16:creationId xmlns:a16="http://schemas.microsoft.com/office/drawing/2014/main" id="{EE63E8BA-2114-2CB1-4E38-F56387241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5473" y="3253911"/>
            <a:ext cx="517213" cy="1692697"/>
          </a:xfrm>
          <a:prstGeom prst="rect">
            <a:avLst/>
          </a:prstGeom>
        </p:spPr>
      </p:pic>
      <p:pic>
        <p:nvPicPr>
          <p:cNvPr id="70" name="图形 69">
            <a:extLst>
              <a:ext uri="{FF2B5EF4-FFF2-40B4-BE49-F238E27FC236}">
                <a16:creationId xmlns:a16="http://schemas.microsoft.com/office/drawing/2014/main" id="{FF3747DD-6488-9A27-43F2-9237DA9812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4058" y="3882912"/>
            <a:ext cx="482188" cy="482188"/>
          </a:xfrm>
          <a:prstGeom prst="rect">
            <a:avLst/>
          </a:prstGeom>
        </p:spPr>
      </p:pic>
      <p:pic>
        <p:nvPicPr>
          <p:cNvPr id="72" name="图形 71">
            <a:extLst>
              <a:ext uri="{FF2B5EF4-FFF2-40B4-BE49-F238E27FC236}">
                <a16:creationId xmlns:a16="http://schemas.microsoft.com/office/drawing/2014/main" id="{B1E9C312-DB2D-BDEC-5E49-A519B045BB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25560" y="5036647"/>
            <a:ext cx="3528490" cy="210657"/>
          </a:xfrm>
          <a:prstGeom prst="rect">
            <a:avLst/>
          </a:prstGeom>
        </p:spPr>
      </p:pic>
      <p:pic>
        <p:nvPicPr>
          <p:cNvPr id="73" name="图形 72">
            <a:extLst>
              <a:ext uri="{FF2B5EF4-FFF2-40B4-BE49-F238E27FC236}">
                <a16:creationId xmlns:a16="http://schemas.microsoft.com/office/drawing/2014/main" id="{99268878-9969-B003-B411-4C042B1F9C0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45386" y="3625322"/>
            <a:ext cx="46000" cy="1380002"/>
          </a:xfrm>
          <a:prstGeom prst="rect">
            <a:avLst/>
          </a:prstGeom>
        </p:spPr>
      </p:pic>
      <p:pic>
        <p:nvPicPr>
          <p:cNvPr id="75" name="图形 74">
            <a:extLst>
              <a:ext uri="{FF2B5EF4-FFF2-40B4-BE49-F238E27FC236}">
                <a16:creationId xmlns:a16="http://schemas.microsoft.com/office/drawing/2014/main" id="{CF6EE128-DF8F-3620-015B-E1EDEF5B10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59436" y="5007756"/>
            <a:ext cx="2285950" cy="45719"/>
          </a:xfrm>
          <a:prstGeom prst="rect">
            <a:avLst/>
          </a:prstGeom>
        </p:spPr>
      </p:pic>
      <p:pic>
        <p:nvPicPr>
          <p:cNvPr id="77" name="图形 76">
            <a:extLst>
              <a:ext uri="{FF2B5EF4-FFF2-40B4-BE49-F238E27FC236}">
                <a16:creationId xmlns:a16="http://schemas.microsoft.com/office/drawing/2014/main" id="{197FDFF3-FCB4-3DD5-59AB-C7355690613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242389" y="4997805"/>
            <a:ext cx="2285950" cy="45719"/>
          </a:xfrm>
          <a:prstGeom prst="rect">
            <a:avLst/>
          </a:prstGeom>
        </p:spPr>
      </p:pic>
      <p:pic>
        <p:nvPicPr>
          <p:cNvPr id="89" name="图形 88">
            <a:extLst>
              <a:ext uri="{FF2B5EF4-FFF2-40B4-BE49-F238E27FC236}">
                <a16:creationId xmlns:a16="http://schemas.microsoft.com/office/drawing/2014/main" id="{925F875F-23A9-53D9-33EE-CE7BB1E3664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44959" y="3626799"/>
            <a:ext cx="45719" cy="1371570"/>
          </a:xfrm>
          <a:prstGeom prst="rect">
            <a:avLst/>
          </a:prstGeom>
        </p:spPr>
      </p:pic>
      <p:pic>
        <p:nvPicPr>
          <p:cNvPr id="90" name="图形 89">
            <a:extLst>
              <a:ext uri="{FF2B5EF4-FFF2-40B4-BE49-F238E27FC236}">
                <a16:creationId xmlns:a16="http://schemas.microsoft.com/office/drawing/2014/main" id="{EBFF73EB-8702-5CD7-E22E-A404DC534CB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275209" y="3156870"/>
            <a:ext cx="775931" cy="1840935"/>
          </a:xfrm>
          <a:prstGeom prst="rect">
            <a:avLst/>
          </a:prstGeom>
        </p:spPr>
      </p:pic>
      <p:sp>
        <p:nvSpPr>
          <p:cNvPr id="92" name="图形 85">
            <a:extLst>
              <a:ext uri="{FF2B5EF4-FFF2-40B4-BE49-F238E27FC236}">
                <a16:creationId xmlns:a16="http://schemas.microsoft.com/office/drawing/2014/main" id="{FF66B291-B062-5F7C-9BE2-BE2AB214CCA1}"/>
              </a:ext>
            </a:extLst>
          </p:cNvPr>
          <p:cNvSpPr/>
          <p:nvPr/>
        </p:nvSpPr>
        <p:spPr>
          <a:xfrm>
            <a:off x="3658911" y="2984937"/>
            <a:ext cx="3759088" cy="216000"/>
          </a:xfrm>
          <a:custGeom>
            <a:avLst/>
            <a:gdLst>
              <a:gd name="connsiteX0" fmla="*/ 0 w 3759088"/>
              <a:gd name="connsiteY0" fmla="*/ 247251 h 247251"/>
              <a:gd name="connsiteX1" fmla="*/ 0 w 3759088"/>
              <a:gd name="connsiteY1" fmla="*/ 0 h 247251"/>
              <a:gd name="connsiteX2" fmla="*/ 3759089 w 3759088"/>
              <a:gd name="connsiteY2" fmla="*/ 0 h 24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9088" h="247251">
                <a:moveTo>
                  <a:pt x="0" y="247251"/>
                </a:moveTo>
                <a:lnTo>
                  <a:pt x="0" y="0"/>
                </a:lnTo>
                <a:lnTo>
                  <a:pt x="3759089" y="0"/>
                </a:lnTo>
              </a:path>
            </a:pathLst>
          </a:custGeom>
          <a:noFill/>
          <a:ln w="25400" cap="flat">
            <a:solidFill>
              <a:srgbClr val="ABA1CC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94" name="图形 93">
            <a:extLst>
              <a:ext uri="{FF2B5EF4-FFF2-40B4-BE49-F238E27FC236}">
                <a16:creationId xmlns:a16="http://schemas.microsoft.com/office/drawing/2014/main" id="{B6546A6E-F522-AB88-7374-B0A87DF8B82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775380" y="3162776"/>
            <a:ext cx="775931" cy="1840935"/>
          </a:xfrm>
          <a:prstGeom prst="rect">
            <a:avLst/>
          </a:prstGeom>
        </p:spPr>
      </p:pic>
      <p:sp>
        <p:nvSpPr>
          <p:cNvPr id="96" name="图形 87">
            <a:extLst>
              <a:ext uri="{FF2B5EF4-FFF2-40B4-BE49-F238E27FC236}">
                <a16:creationId xmlns:a16="http://schemas.microsoft.com/office/drawing/2014/main" id="{7EF3B2AB-A714-D9EE-FEA4-C0CF99FA97C4}"/>
              </a:ext>
            </a:extLst>
          </p:cNvPr>
          <p:cNvSpPr/>
          <p:nvPr/>
        </p:nvSpPr>
        <p:spPr>
          <a:xfrm>
            <a:off x="7126772" y="2985360"/>
            <a:ext cx="1367778" cy="742229"/>
          </a:xfrm>
          <a:custGeom>
            <a:avLst/>
            <a:gdLst>
              <a:gd name="connsiteX0" fmla="*/ 0 w 1367778"/>
              <a:gd name="connsiteY0" fmla="*/ 208237 h 742229"/>
              <a:gd name="connsiteX1" fmla="*/ 0 w 1367778"/>
              <a:gd name="connsiteY1" fmla="*/ 0 h 742229"/>
              <a:gd name="connsiteX2" fmla="*/ 930368 w 1367778"/>
              <a:gd name="connsiteY2" fmla="*/ 0 h 742229"/>
              <a:gd name="connsiteX3" fmla="*/ 930368 w 1367778"/>
              <a:gd name="connsiteY3" fmla="*/ 734693 h 742229"/>
              <a:gd name="connsiteX4" fmla="*/ 1367778 w 1367778"/>
              <a:gd name="connsiteY4" fmla="*/ 742229 h 74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7778" h="742229">
                <a:moveTo>
                  <a:pt x="0" y="208237"/>
                </a:moveTo>
                <a:lnTo>
                  <a:pt x="0" y="0"/>
                </a:lnTo>
                <a:lnTo>
                  <a:pt x="930368" y="0"/>
                </a:lnTo>
                <a:lnTo>
                  <a:pt x="930368" y="734693"/>
                </a:lnTo>
                <a:lnTo>
                  <a:pt x="1367778" y="742229"/>
                </a:lnTo>
              </a:path>
            </a:pathLst>
          </a:custGeom>
          <a:noFill/>
          <a:ln w="25400" cap="sq">
            <a:solidFill>
              <a:srgbClr val="ABA1CC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3" name="!!extract_f">
            <a:extLst>
              <a:ext uri="{FF2B5EF4-FFF2-40B4-BE49-F238E27FC236}">
                <a16:creationId xmlns:a16="http://schemas.microsoft.com/office/drawing/2014/main" id="{E141E260-73C9-94DA-DB97-5151C5937C61}"/>
              </a:ext>
            </a:extLst>
          </p:cNvPr>
          <p:cNvSpPr txBox="1"/>
          <p:nvPr/>
        </p:nvSpPr>
        <p:spPr>
          <a:xfrm>
            <a:off x="1367634" y="1975272"/>
            <a:ext cx="8497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store_extract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extract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store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, price, </a:t>
            </a:r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“price”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“(.)$”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300" dirty="0">
                <a:solidFill>
                  <a:srgbClr val="008000"/>
                </a:solidFill>
                <a:latin typeface="Consolas" panose="020B0609020204030204" pitchFamily="49" charset="0"/>
              </a:rPr>
              <a:t># </a:t>
            </a:r>
            <a:r>
              <a:rPr lang="en-US" altLang="zh-CN" sz="13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 price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!!参数空间">
            <a:extLst>
              <a:ext uri="{FF2B5EF4-FFF2-40B4-BE49-F238E27FC236}">
                <a16:creationId xmlns:a16="http://schemas.microsoft.com/office/drawing/2014/main" id="{9C10DB43-E64B-7796-9EC1-E69BC1D11FE5}"/>
              </a:ext>
            </a:extLst>
          </p:cNvPr>
          <p:cNvSpPr/>
          <p:nvPr/>
        </p:nvSpPr>
        <p:spPr bwMode="auto">
          <a:xfrm>
            <a:off x="1799694" y="1223807"/>
            <a:ext cx="374452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Parameter Space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145" name="!!可视化通道">
            <a:extLst>
              <a:ext uri="{FF2B5EF4-FFF2-40B4-BE49-F238E27FC236}">
                <a16:creationId xmlns:a16="http://schemas.microsoft.com/office/drawing/2014/main" id="{3A48946A-802C-94FD-2A0C-F147AE00C1CC}"/>
              </a:ext>
            </a:extLst>
          </p:cNvPr>
          <p:cNvSpPr/>
          <p:nvPr/>
        </p:nvSpPr>
        <p:spPr bwMode="auto">
          <a:xfrm>
            <a:off x="5616224" y="1223807"/>
            <a:ext cx="374452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SF Pro Display" pitchFamily="50" charset="0"/>
              </a:rPr>
              <a:t>Visual </a:t>
            </a:r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Channels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14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39" grpId="0"/>
      <p:bldP spid="43" grpId="0"/>
      <p:bldP spid="44" grpId="0"/>
      <p:bldP spid="48" grpId="0"/>
      <p:bldP spid="49" grpId="0"/>
      <p:bldP spid="57" grpId="0"/>
      <p:bldP spid="92" grpId="0" animBg="1"/>
      <p:bldP spid="9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E8505D0-83D9-4A5C-B38F-57DCBDBF6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Data Wrangling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7650BD-1227-24CD-D9FA-36B50B96CB49}"/>
              </a:ext>
            </a:extLst>
          </p:cNvPr>
          <p:cNvSpPr txBox="1"/>
          <p:nvPr/>
        </p:nvSpPr>
        <p:spPr>
          <a:xfrm>
            <a:off x="4065246" y="1532978"/>
            <a:ext cx="37143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FBC01E"/>
                </a:solidFill>
                <a:latin typeface="SF Pro Display" pitchFamily="2" charset="0"/>
              </a:rPr>
              <a:t>transform, reformat, integrate</a:t>
            </a:r>
            <a:endParaRPr lang="en-US" sz="2200" b="1" dirty="0">
              <a:solidFill>
                <a:srgbClr val="FBC01E"/>
              </a:solidFill>
              <a:latin typeface="SF Pro Display" pitchFamily="2" charset="0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E6A896D3-AF20-9349-D4DD-DD66224A61B7}"/>
              </a:ext>
            </a:extLst>
          </p:cNvPr>
          <p:cNvGrpSpPr/>
          <p:nvPr/>
        </p:nvGrpSpPr>
        <p:grpSpPr>
          <a:xfrm>
            <a:off x="2081369" y="2087927"/>
            <a:ext cx="7228950" cy="3597327"/>
            <a:chOff x="661894" y="1871897"/>
            <a:chExt cx="7228950" cy="3597327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D09A48B-78AD-F735-3EAC-43ED0620AC86}"/>
                </a:ext>
              </a:extLst>
            </p:cNvPr>
            <p:cNvGrpSpPr/>
            <p:nvPr/>
          </p:nvGrpSpPr>
          <p:grpSpPr>
            <a:xfrm>
              <a:off x="1943714" y="1871897"/>
              <a:ext cx="4592930" cy="3035919"/>
              <a:chOff x="3794448" y="1856366"/>
              <a:chExt cx="4592930" cy="3035919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06D969A-E0CD-6A09-E0B9-6F1C6A448E77}"/>
                  </a:ext>
                </a:extLst>
              </p:cNvPr>
              <p:cNvGrpSpPr/>
              <p:nvPr/>
            </p:nvGrpSpPr>
            <p:grpSpPr>
              <a:xfrm rot="2553527">
                <a:off x="4345041" y="3366311"/>
                <a:ext cx="503836" cy="73588"/>
                <a:chOff x="3095874" y="3667168"/>
                <a:chExt cx="1315079" cy="192076"/>
              </a:xfrm>
            </p:grpSpPr>
            <p:sp>
              <p:nvSpPr>
                <p:cNvPr id="71" name="ïṧľîde">
                  <a:extLst>
                    <a:ext uri="{FF2B5EF4-FFF2-40B4-BE49-F238E27FC236}">
                      <a16:creationId xmlns:a16="http://schemas.microsoft.com/office/drawing/2014/main" id="{435FD56F-B311-1812-5397-EFC581BE7952}"/>
                    </a:ext>
                  </a:extLst>
                </p:cNvPr>
                <p:cNvSpPr/>
                <p:nvPr/>
              </p:nvSpPr>
              <p:spPr bwMode="auto">
                <a:xfrm>
                  <a:off x="3095874" y="3667168"/>
                  <a:ext cx="1315079" cy="96038"/>
                </a:xfrm>
                <a:custGeom>
                  <a:avLst/>
                  <a:gdLst>
                    <a:gd name="T0" fmla="*/ 424 w 849"/>
                    <a:gd name="T1" fmla="*/ 16 h 62"/>
                    <a:gd name="T2" fmla="*/ 781 w 849"/>
                    <a:gd name="T3" fmla="*/ 62 h 62"/>
                    <a:gd name="T4" fmla="*/ 849 w 849"/>
                    <a:gd name="T5" fmla="*/ 62 h 62"/>
                    <a:gd name="T6" fmla="*/ 424 w 849"/>
                    <a:gd name="T7" fmla="*/ 0 h 62"/>
                    <a:gd name="T8" fmla="*/ 0 w 849"/>
                    <a:gd name="T9" fmla="*/ 62 h 62"/>
                    <a:gd name="T10" fmla="*/ 68 w 849"/>
                    <a:gd name="T11" fmla="*/ 62 h 62"/>
                    <a:gd name="T12" fmla="*/ 424 w 849"/>
                    <a:gd name="T13" fmla="*/ 1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16"/>
                      </a:moveTo>
                      <a:cubicBezTo>
                        <a:pt x="621" y="16"/>
                        <a:pt x="781" y="31"/>
                        <a:pt x="781" y="62"/>
                      </a:cubicBezTo>
                      <a:cubicBezTo>
                        <a:pt x="849" y="62"/>
                        <a:pt x="849" y="62"/>
                        <a:pt x="849" y="62"/>
                      </a:cubicBezTo>
                      <a:cubicBezTo>
                        <a:pt x="849" y="25"/>
                        <a:pt x="659" y="0"/>
                        <a:pt x="424" y="0"/>
                      </a:cubicBezTo>
                      <a:cubicBezTo>
                        <a:pt x="190" y="0"/>
                        <a:pt x="0" y="25"/>
                        <a:pt x="0" y="62"/>
                      </a:cubicBezTo>
                      <a:cubicBezTo>
                        <a:pt x="68" y="62"/>
                        <a:pt x="68" y="62"/>
                        <a:pt x="68" y="62"/>
                      </a:cubicBezTo>
                      <a:cubicBezTo>
                        <a:pt x="68" y="31"/>
                        <a:pt x="228" y="16"/>
                        <a:pt x="424" y="16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íšḷiḋé">
                  <a:extLst>
                    <a:ext uri="{FF2B5EF4-FFF2-40B4-BE49-F238E27FC236}">
                      <a16:creationId xmlns:a16="http://schemas.microsoft.com/office/drawing/2014/main" id="{4E8A609C-A639-BA0D-8FE1-12F2887417DC}"/>
                    </a:ext>
                  </a:extLst>
                </p:cNvPr>
                <p:cNvSpPr/>
                <p:nvPr/>
              </p:nvSpPr>
              <p:spPr bwMode="auto">
                <a:xfrm>
                  <a:off x="3095874" y="3763206"/>
                  <a:ext cx="1315079" cy="96038"/>
                </a:xfrm>
                <a:custGeom>
                  <a:avLst/>
                  <a:gdLst>
                    <a:gd name="T0" fmla="*/ 424 w 849"/>
                    <a:gd name="T1" fmla="*/ 62 h 62"/>
                    <a:gd name="T2" fmla="*/ 849 w 849"/>
                    <a:gd name="T3" fmla="*/ 0 h 62"/>
                    <a:gd name="T4" fmla="*/ 781 w 849"/>
                    <a:gd name="T5" fmla="*/ 0 h 62"/>
                    <a:gd name="T6" fmla="*/ 424 w 849"/>
                    <a:gd name="T7" fmla="*/ 46 h 62"/>
                    <a:gd name="T8" fmla="*/ 68 w 849"/>
                    <a:gd name="T9" fmla="*/ 0 h 62"/>
                    <a:gd name="T10" fmla="*/ 0 w 849"/>
                    <a:gd name="T11" fmla="*/ 0 h 62"/>
                    <a:gd name="T12" fmla="*/ 424 w 849"/>
                    <a:gd name="T1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62"/>
                      </a:moveTo>
                      <a:cubicBezTo>
                        <a:pt x="659" y="62"/>
                        <a:pt x="849" y="37"/>
                        <a:pt x="849" y="0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781" y="31"/>
                        <a:pt x="621" y="46"/>
                        <a:pt x="424" y="46"/>
                      </a:cubicBezTo>
                      <a:cubicBezTo>
                        <a:pt x="228" y="46"/>
                        <a:pt x="68" y="31"/>
                        <a:pt x="6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"/>
                        <a:pt x="190" y="62"/>
                        <a:pt x="424" y="62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sp>
            <p:nvSpPr>
              <p:cNvPr id="21" name="îṡļiďê">
                <a:extLst>
                  <a:ext uri="{FF2B5EF4-FFF2-40B4-BE49-F238E27FC236}">
                    <a16:creationId xmlns:a16="http://schemas.microsoft.com/office/drawing/2014/main" id="{24E9A1D7-5C3C-68F3-E637-67C029C91DD9}"/>
                  </a:ext>
                </a:extLst>
              </p:cNvPr>
              <p:cNvSpPr/>
              <p:nvPr/>
            </p:nvSpPr>
            <p:spPr bwMode="auto">
              <a:xfrm>
                <a:off x="6178814" y="1856366"/>
                <a:ext cx="519704" cy="1208882"/>
              </a:xfrm>
              <a:custGeom>
                <a:avLst/>
                <a:gdLst>
                  <a:gd name="T0" fmla="*/ 521 w 521"/>
                  <a:gd name="T1" fmla="*/ 290 h 1213"/>
                  <a:gd name="T2" fmla="*/ 260 w 521"/>
                  <a:gd name="T3" fmla="*/ 0 h 1213"/>
                  <a:gd name="T4" fmla="*/ 0 w 521"/>
                  <a:gd name="T5" fmla="*/ 290 h 1213"/>
                  <a:gd name="T6" fmla="*/ 0 w 521"/>
                  <a:gd name="T7" fmla="*/ 923 h 1213"/>
                  <a:gd name="T8" fmla="*/ 260 w 521"/>
                  <a:gd name="T9" fmla="*/ 1213 h 1213"/>
                  <a:gd name="T10" fmla="*/ 521 w 521"/>
                  <a:gd name="T11" fmla="*/ 923 h 1213"/>
                  <a:gd name="T12" fmla="*/ 521 w 521"/>
                  <a:gd name="T13" fmla="*/ 290 h 1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1" h="1213">
                    <a:moveTo>
                      <a:pt x="521" y="290"/>
                    </a:moveTo>
                    <a:cubicBezTo>
                      <a:pt x="521" y="130"/>
                      <a:pt x="403" y="0"/>
                      <a:pt x="260" y="0"/>
                    </a:cubicBezTo>
                    <a:cubicBezTo>
                      <a:pt x="117" y="0"/>
                      <a:pt x="0" y="130"/>
                      <a:pt x="0" y="290"/>
                    </a:cubicBezTo>
                    <a:cubicBezTo>
                      <a:pt x="0" y="923"/>
                      <a:pt x="0" y="923"/>
                      <a:pt x="0" y="923"/>
                    </a:cubicBezTo>
                    <a:cubicBezTo>
                      <a:pt x="0" y="1083"/>
                      <a:pt x="117" y="1213"/>
                      <a:pt x="260" y="1213"/>
                    </a:cubicBezTo>
                    <a:cubicBezTo>
                      <a:pt x="403" y="1213"/>
                      <a:pt x="521" y="1083"/>
                      <a:pt x="521" y="923"/>
                    </a:cubicBezTo>
                    <a:lnTo>
                      <a:pt x="521" y="29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1ïḋè">
                <a:extLst>
                  <a:ext uri="{FF2B5EF4-FFF2-40B4-BE49-F238E27FC236}">
                    <a16:creationId xmlns:a16="http://schemas.microsoft.com/office/drawing/2014/main" id="{3BD690CF-3F72-3772-BF3B-43B81462F82B}"/>
                  </a:ext>
                </a:extLst>
              </p:cNvPr>
              <p:cNvSpPr/>
              <p:nvPr/>
            </p:nvSpPr>
            <p:spPr bwMode="auto">
              <a:xfrm>
                <a:off x="6085985" y="2458346"/>
                <a:ext cx="704660" cy="189173"/>
              </a:xfrm>
              <a:custGeom>
                <a:avLst/>
                <a:gdLst>
                  <a:gd name="T0" fmla="*/ 706 w 706"/>
                  <a:gd name="T1" fmla="*/ 124 h 190"/>
                  <a:gd name="T2" fmla="*/ 640 w 706"/>
                  <a:gd name="T3" fmla="*/ 190 h 190"/>
                  <a:gd name="T4" fmla="*/ 66 w 706"/>
                  <a:gd name="T5" fmla="*/ 190 h 190"/>
                  <a:gd name="T6" fmla="*/ 0 w 706"/>
                  <a:gd name="T7" fmla="*/ 124 h 190"/>
                  <a:gd name="T8" fmla="*/ 0 w 706"/>
                  <a:gd name="T9" fmla="*/ 66 h 190"/>
                  <a:gd name="T10" fmla="*/ 66 w 706"/>
                  <a:gd name="T11" fmla="*/ 0 h 190"/>
                  <a:gd name="T12" fmla="*/ 640 w 706"/>
                  <a:gd name="T13" fmla="*/ 0 h 190"/>
                  <a:gd name="T14" fmla="*/ 706 w 706"/>
                  <a:gd name="T15" fmla="*/ 66 h 190"/>
                  <a:gd name="T16" fmla="*/ 706 w 706"/>
                  <a:gd name="T17" fmla="*/ 12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6" h="190">
                    <a:moveTo>
                      <a:pt x="706" y="124"/>
                    </a:moveTo>
                    <a:cubicBezTo>
                      <a:pt x="706" y="161"/>
                      <a:pt x="676" y="190"/>
                      <a:pt x="640" y="190"/>
                    </a:cubicBezTo>
                    <a:cubicBezTo>
                      <a:pt x="66" y="190"/>
                      <a:pt x="66" y="190"/>
                      <a:pt x="66" y="190"/>
                    </a:cubicBezTo>
                    <a:cubicBezTo>
                      <a:pt x="30" y="190"/>
                      <a:pt x="0" y="161"/>
                      <a:pt x="0" y="1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ubicBezTo>
                      <a:pt x="640" y="0"/>
                      <a:pt x="640" y="0"/>
                      <a:pt x="640" y="0"/>
                    </a:cubicBezTo>
                    <a:cubicBezTo>
                      <a:pt x="676" y="0"/>
                      <a:pt x="706" y="30"/>
                      <a:pt x="706" y="66"/>
                    </a:cubicBezTo>
                    <a:lnTo>
                      <a:pt x="706" y="124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ṥľïḍê">
                <a:extLst>
                  <a:ext uri="{FF2B5EF4-FFF2-40B4-BE49-F238E27FC236}">
                    <a16:creationId xmlns:a16="http://schemas.microsoft.com/office/drawing/2014/main" id="{28FFB89F-3B69-2945-FEBA-BB0456102465}"/>
                  </a:ext>
                </a:extLst>
              </p:cNvPr>
              <p:cNvSpPr/>
              <p:nvPr/>
            </p:nvSpPr>
            <p:spPr bwMode="auto">
              <a:xfrm>
                <a:off x="5782179" y="2539922"/>
                <a:ext cx="1312974" cy="2281334"/>
              </a:xfrm>
              <a:custGeom>
                <a:avLst/>
                <a:gdLst>
                  <a:gd name="T0" fmla="*/ 968 w 1315"/>
                  <a:gd name="T1" fmla="*/ 0 h 2289"/>
                  <a:gd name="T2" fmla="*/ 347 w 1315"/>
                  <a:gd name="T3" fmla="*/ 0 h 2289"/>
                  <a:gd name="T4" fmla="*/ 0 w 1315"/>
                  <a:gd name="T5" fmla="*/ 399 h 2289"/>
                  <a:gd name="T6" fmla="*/ 0 w 1315"/>
                  <a:gd name="T7" fmla="*/ 414 h 2289"/>
                  <a:gd name="T8" fmla="*/ 0 w 1315"/>
                  <a:gd name="T9" fmla="*/ 1518 h 2289"/>
                  <a:gd name="T10" fmla="*/ 0 w 1315"/>
                  <a:gd name="T11" fmla="*/ 2289 h 2289"/>
                  <a:gd name="T12" fmla="*/ 398 w 1315"/>
                  <a:gd name="T13" fmla="*/ 2289 h 2289"/>
                  <a:gd name="T14" fmla="*/ 916 w 1315"/>
                  <a:gd name="T15" fmla="*/ 2289 h 2289"/>
                  <a:gd name="T16" fmla="*/ 1315 w 1315"/>
                  <a:gd name="T17" fmla="*/ 2289 h 2289"/>
                  <a:gd name="T18" fmla="*/ 1315 w 1315"/>
                  <a:gd name="T19" fmla="*/ 1518 h 2289"/>
                  <a:gd name="T20" fmla="*/ 1315 w 1315"/>
                  <a:gd name="T21" fmla="*/ 414 h 2289"/>
                  <a:gd name="T22" fmla="*/ 1315 w 1315"/>
                  <a:gd name="T23" fmla="*/ 399 h 2289"/>
                  <a:gd name="T24" fmla="*/ 968 w 1315"/>
                  <a:gd name="T25" fmla="*/ 0 h 2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5" h="2289">
                    <a:moveTo>
                      <a:pt x="968" y="0"/>
                    </a:moveTo>
                    <a:cubicBezTo>
                      <a:pt x="347" y="0"/>
                      <a:pt x="347" y="0"/>
                      <a:pt x="347" y="0"/>
                    </a:cubicBezTo>
                    <a:cubicBezTo>
                      <a:pt x="127" y="0"/>
                      <a:pt x="0" y="179"/>
                      <a:pt x="0" y="399"/>
                    </a:cubicBezTo>
                    <a:cubicBezTo>
                      <a:pt x="0" y="414"/>
                      <a:pt x="0" y="414"/>
                      <a:pt x="0" y="414"/>
                    </a:cubicBezTo>
                    <a:cubicBezTo>
                      <a:pt x="0" y="1518"/>
                      <a:pt x="0" y="1518"/>
                      <a:pt x="0" y="1518"/>
                    </a:cubicBezTo>
                    <a:cubicBezTo>
                      <a:pt x="0" y="2289"/>
                      <a:pt x="0" y="2289"/>
                      <a:pt x="0" y="2289"/>
                    </a:cubicBezTo>
                    <a:cubicBezTo>
                      <a:pt x="398" y="2289"/>
                      <a:pt x="398" y="2289"/>
                      <a:pt x="398" y="2289"/>
                    </a:cubicBezTo>
                    <a:cubicBezTo>
                      <a:pt x="916" y="2289"/>
                      <a:pt x="916" y="2289"/>
                      <a:pt x="916" y="2289"/>
                    </a:cubicBezTo>
                    <a:cubicBezTo>
                      <a:pt x="1315" y="2289"/>
                      <a:pt x="1315" y="2289"/>
                      <a:pt x="1315" y="2289"/>
                    </a:cubicBezTo>
                    <a:cubicBezTo>
                      <a:pt x="1315" y="1518"/>
                      <a:pt x="1315" y="1518"/>
                      <a:pt x="1315" y="1518"/>
                    </a:cubicBezTo>
                    <a:cubicBezTo>
                      <a:pt x="1315" y="414"/>
                      <a:pt x="1315" y="414"/>
                      <a:pt x="1315" y="414"/>
                    </a:cubicBezTo>
                    <a:cubicBezTo>
                      <a:pt x="1315" y="399"/>
                      <a:pt x="1315" y="399"/>
                      <a:pt x="1315" y="399"/>
                    </a:cubicBezTo>
                    <a:cubicBezTo>
                      <a:pt x="1315" y="179"/>
                      <a:pt x="1187" y="0"/>
                      <a:pt x="968" y="0"/>
                    </a:cubicBezTo>
                    <a:close/>
                  </a:path>
                </a:pathLst>
              </a:custGeom>
              <a:solidFill>
                <a:srgbClr val="D96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ś1îḑè">
                <a:extLst>
                  <a:ext uri="{FF2B5EF4-FFF2-40B4-BE49-F238E27FC236}">
                    <a16:creationId xmlns:a16="http://schemas.microsoft.com/office/drawing/2014/main" id="{EDCE93B0-7158-AB0E-EDF8-C8B9F415AE71}"/>
                  </a:ext>
                </a:extLst>
              </p:cNvPr>
              <p:cNvSpPr/>
              <p:nvPr/>
            </p:nvSpPr>
            <p:spPr bwMode="auto">
              <a:xfrm>
                <a:off x="6536067" y="4773436"/>
                <a:ext cx="91423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ṣľîḍe">
                <a:extLst>
                  <a:ext uri="{FF2B5EF4-FFF2-40B4-BE49-F238E27FC236}">
                    <a16:creationId xmlns:a16="http://schemas.microsoft.com/office/drawing/2014/main" id="{63A59A24-C105-D5E9-A6FC-E09E8AA38059}"/>
                  </a:ext>
                </a:extLst>
              </p:cNvPr>
              <p:cNvSpPr/>
              <p:nvPr/>
            </p:nvSpPr>
            <p:spPr bwMode="auto">
              <a:xfrm>
                <a:off x="7109921" y="4773436"/>
                <a:ext cx="91423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$ľîḍé">
                <a:extLst>
                  <a:ext uri="{FF2B5EF4-FFF2-40B4-BE49-F238E27FC236}">
                    <a16:creationId xmlns:a16="http://schemas.microsoft.com/office/drawing/2014/main" id="{5DBB875B-E0A0-AFD7-DBBE-4612703C3DDB}"/>
                  </a:ext>
                </a:extLst>
              </p:cNvPr>
              <p:cNvSpPr/>
              <p:nvPr/>
            </p:nvSpPr>
            <p:spPr bwMode="auto">
              <a:xfrm>
                <a:off x="6822291" y="4773436"/>
                <a:ext cx="92829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Slîḑe">
                <a:extLst>
                  <a:ext uri="{FF2B5EF4-FFF2-40B4-BE49-F238E27FC236}">
                    <a16:creationId xmlns:a16="http://schemas.microsoft.com/office/drawing/2014/main" id="{FFFEBF30-940C-4F6C-F374-736807D6E5F7}"/>
                  </a:ext>
                </a:extLst>
              </p:cNvPr>
              <p:cNvSpPr/>
              <p:nvPr/>
            </p:nvSpPr>
            <p:spPr bwMode="auto">
              <a:xfrm>
                <a:off x="6248436" y="4773436"/>
                <a:ext cx="92829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ŝḻïḋê">
                <a:extLst>
                  <a:ext uri="{FF2B5EF4-FFF2-40B4-BE49-F238E27FC236}">
                    <a16:creationId xmlns:a16="http://schemas.microsoft.com/office/drawing/2014/main" id="{6C4D49DD-6454-BF07-396D-AFAD19B5FED3}"/>
                  </a:ext>
                </a:extLst>
              </p:cNvPr>
              <p:cNvSpPr/>
              <p:nvPr/>
            </p:nvSpPr>
            <p:spPr bwMode="auto">
              <a:xfrm>
                <a:off x="5962212" y="4773436"/>
                <a:ext cx="91423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ľïďe">
                <a:extLst>
                  <a:ext uri="{FF2B5EF4-FFF2-40B4-BE49-F238E27FC236}">
                    <a16:creationId xmlns:a16="http://schemas.microsoft.com/office/drawing/2014/main" id="{9F8F7996-3F08-A9EE-5D31-AFE4BFA0A283}"/>
                  </a:ext>
                </a:extLst>
              </p:cNvPr>
              <p:cNvSpPr/>
              <p:nvPr/>
            </p:nvSpPr>
            <p:spPr bwMode="auto">
              <a:xfrm>
                <a:off x="5674582" y="4773436"/>
                <a:ext cx="92829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š1ïḍé">
                <a:extLst>
                  <a:ext uri="{FF2B5EF4-FFF2-40B4-BE49-F238E27FC236}">
                    <a16:creationId xmlns:a16="http://schemas.microsoft.com/office/drawing/2014/main" id="{C91E666A-1A2F-0A39-CA5A-B7B688DA2099}"/>
                  </a:ext>
                </a:extLst>
              </p:cNvPr>
              <p:cNvSpPr/>
              <p:nvPr/>
            </p:nvSpPr>
            <p:spPr bwMode="auto">
              <a:xfrm>
                <a:off x="5649264" y="4818444"/>
                <a:ext cx="1577397" cy="73841"/>
              </a:xfrm>
              <a:prstGeom prst="rect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ṩlíde">
                <a:extLst>
                  <a:ext uri="{FF2B5EF4-FFF2-40B4-BE49-F238E27FC236}">
                    <a16:creationId xmlns:a16="http://schemas.microsoft.com/office/drawing/2014/main" id="{723127ED-A712-E052-07CB-6140B730373D}"/>
                  </a:ext>
                </a:extLst>
              </p:cNvPr>
              <p:cNvSpPr/>
              <p:nvPr/>
            </p:nvSpPr>
            <p:spPr bwMode="auto">
              <a:xfrm>
                <a:off x="5925643" y="3106037"/>
                <a:ext cx="289740" cy="22504"/>
              </a:xfrm>
              <a:custGeom>
                <a:avLst/>
                <a:gdLst>
                  <a:gd name="T0" fmla="*/ 290 w 290"/>
                  <a:gd name="T1" fmla="*/ 12 h 23"/>
                  <a:gd name="T2" fmla="*/ 271 w 290"/>
                  <a:gd name="T3" fmla="*/ 23 h 23"/>
                  <a:gd name="T4" fmla="*/ 20 w 290"/>
                  <a:gd name="T5" fmla="*/ 23 h 23"/>
                  <a:gd name="T6" fmla="*/ 0 w 290"/>
                  <a:gd name="T7" fmla="*/ 12 h 23"/>
                  <a:gd name="T8" fmla="*/ 20 w 290"/>
                  <a:gd name="T9" fmla="*/ 0 h 23"/>
                  <a:gd name="T10" fmla="*/ 271 w 290"/>
                  <a:gd name="T11" fmla="*/ 0 h 23"/>
                  <a:gd name="T12" fmla="*/ 290 w 29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3">
                    <a:moveTo>
                      <a:pt x="290" y="12"/>
                    </a:moveTo>
                    <a:cubicBezTo>
                      <a:pt x="290" y="18"/>
                      <a:pt x="282" y="23"/>
                      <a:pt x="27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9" y="23"/>
                      <a:pt x="0" y="18"/>
                      <a:pt x="0" y="12"/>
                    </a:cubicBezTo>
                    <a:cubicBezTo>
                      <a:pt x="0" y="5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5"/>
                      <a:pt x="290" y="12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ļíḋê">
                <a:extLst>
                  <a:ext uri="{FF2B5EF4-FFF2-40B4-BE49-F238E27FC236}">
                    <a16:creationId xmlns:a16="http://schemas.microsoft.com/office/drawing/2014/main" id="{5C387E39-2532-73BE-766E-D9987F7A5CDF}"/>
                  </a:ext>
                </a:extLst>
              </p:cNvPr>
              <p:cNvSpPr/>
              <p:nvPr/>
            </p:nvSpPr>
            <p:spPr bwMode="auto">
              <a:xfrm>
                <a:off x="5925643" y="3183394"/>
                <a:ext cx="289740" cy="23911"/>
              </a:xfrm>
              <a:custGeom>
                <a:avLst/>
                <a:gdLst>
                  <a:gd name="T0" fmla="*/ 290 w 290"/>
                  <a:gd name="T1" fmla="*/ 12 h 24"/>
                  <a:gd name="T2" fmla="*/ 271 w 290"/>
                  <a:gd name="T3" fmla="*/ 24 h 24"/>
                  <a:gd name="T4" fmla="*/ 20 w 290"/>
                  <a:gd name="T5" fmla="*/ 24 h 24"/>
                  <a:gd name="T6" fmla="*/ 0 w 290"/>
                  <a:gd name="T7" fmla="*/ 12 h 24"/>
                  <a:gd name="T8" fmla="*/ 20 w 290"/>
                  <a:gd name="T9" fmla="*/ 0 h 24"/>
                  <a:gd name="T10" fmla="*/ 271 w 290"/>
                  <a:gd name="T11" fmla="*/ 0 h 24"/>
                  <a:gd name="T12" fmla="*/ 290 w 290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4">
                    <a:moveTo>
                      <a:pt x="290" y="12"/>
                    </a:moveTo>
                    <a:cubicBezTo>
                      <a:pt x="290" y="18"/>
                      <a:pt x="282" y="24"/>
                      <a:pt x="27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9" y="24"/>
                      <a:pt x="0" y="18"/>
                      <a:pt x="0" y="12"/>
                    </a:cubicBezTo>
                    <a:cubicBezTo>
                      <a:pt x="0" y="6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6"/>
                      <a:pt x="290" y="12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ṩḷïḋê">
                <a:extLst>
                  <a:ext uri="{FF2B5EF4-FFF2-40B4-BE49-F238E27FC236}">
                    <a16:creationId xmlns:a16="http://schemas.microsoft.com/office/drawing/2014/main" id="{DA4A704E-A97C-E37F-DDBF-2801F3928F35}"/>
                  </a:ext>
                </a:extLst>
              </p:cNvPr>
              <p:cNvSpPr/>
              <p:nvPr/>
            </p:nvSpPr>
            <p:spPr bwMode="auto">
              <a:xfrm>
                <a:off x="5925643" y="3262158"/>
                <a:ext cx="289740" cy="23207"/>
              </a:xfrm>
              <a:custGeom>
                <a:avLst/>
                <a:gdLst>
                  <a:gd name="T0" fmla="*/ 290 w 290"/>
                  <a:gd name="T1" fmla="*/ 12 h 23"/>
                  <a:gd name="T2" fmla="*/ 271 w 290"/>
                  <a:gd name="T3" fmla="*/ 23 h 23"/>
                  <a:gd name="T4" fmla="*/ 20 w 290"/>
                  <a:gd name="T5" fmla="*/ 23 h 23"/>
                  <a:gd name="T6" fmla="*/ 0 w 290"/>
                  <a:gd name="T7" fmla="*/ 12 h 23"/>
                  <a:gd name="T8" fmla="*/ 20 w 290"/>
                  <a:gd name="T9" fmla="*/ 0 h 23"/>
                  <a:gd name="T10" fmla="*/ 271 w 290"/>
                  <a:gd name="T11" fmla="*/ 0 h 23"/>
                  <a:gd name="T12" fmla="*/ 290 w 29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3">
                    <a:moveTo>
                      <a:pt x="290" y="12"/>
                    </a:moveTo>
                    <a:cubicBezTo>
                      <a:pt x="290" y="18"/>
                      <a:pt x="282" y="23"/>
                      <a:pt x="27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9" y="23"/>
                      <a:pt x="0" y="18"/>
                      <a:pt x="0" y="12"/>
                    </a:cubicBezTo>
                    <a:cubicBezTo>
                      <a:pt x="0" y="5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5"/>
                      <a:pt x="290" y="12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ṣľîḓé">
                <a:extLst>
                  <a:ext uri="{FF2B5EF4-FFF2-40B4-BE49-F238E27FC236}">
                    <a16:creationId xmlns:a16="http://schemas.microsoft.com/office/drawing/2014/main" id="{68A5682D-5F3C-57D6-A895-3C4184261E21}"/>
                  </a:ext>
                </a:extLst>
              </p:cNvPr>
              <p:cNvSpPr/>
              <p:nvPr/>
            </p:nvSpPr>
            <p:spPr bwMode="auto">
              <a:xfrm>
                <a:off x="5925643" y="3340218"/>
                <a:ext cx="289740" cy="23911"/>
              </a:xfrm>
              <a:custGeom>
                <a:avLst/>
                <a:gdLst>
                  <a:gd name="T0" fmla="*/ 290 w 290"/>
                  <a:gd name="T1" fmla="*/ 12 h 24"/>
                  <a:gd name="T2" fmla="*/ 271 w 290"/>
                  <a:gd name="T3" fmla="*/ 24 h 24"/>
                  <a:gd name="T4" fmla="*/ 20 w 290"/>
                  <a:gd name="T5" fmla="*/ 24 h 24"/>
                  <a:gd name="T6" fmla="*/ 0 w 290"/>
                  <a:gd name="T7" fmla="*/ 12 h 24"/>
                  <a:gd name="T8" fmla="*/ 20 w 290"/>
                  <a:gd name="T9" fmla="*/ 0 h 24"/>
                  <a:gd name="T10" fmla="*/ 271 w 290"/>
                  <a:gd name="T11" fmla="*/ 0 h 24"/>
                  <a:gd name="T12" fmla="*/ 290 w 290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4">
                    <a:moveTo>
                      <a:pt x="290" y="12"/>
                    </a:moveTo>
                    <a:cubicBezTo>
                      <a:pt x="290" y="18"/>
                      <a:pt x="282" y="24"/>
                      <a:pt x="27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9" y="24"/>
                      <a:pt x="0" y="18"/>
                      <a:pt x="0" y="12"/>
                    </a:cubicBezTo>
                    <a:cubicBezTo>
                      <a:pt x="0" y="6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6"/>
                      <a:pt x="290" y="12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ľíďé">
                <a:extLst>
                  <a:ext uri="{FF2B5EF4-FFF2-40B4-BE49-F238E27FC236}">
                    <a16:creationId xmlns:a16="http://schemas.microsoft.com/office/drawing/2014/main" id="{420C55D9-692D-54AA-AAFD-055F93A3B959}"/>
                  </a:ext>
                </a:extLst>
              </p:cNvPr>
              <p:cNvSpPr/>
              <p:nvPr/>
            </p:nvSpPr>
            <p:spPr bwMode="auto">
              <a:xfrm>
                <a:off x="5925643" y="3027976"/>
                <a:ext cx="289740" cy="23207"/>
              </a:xfrm>
              <a:custGeom>
                <a:avLst/>
                <a:gdLst>
                  <a:gd name="T0" fmla="*/ 290 w 290"/>
                  <a:gd name="T1" fmla="*/ 11 h 23"/>
                  <a:gd name="T2" fmla="*/ 271 w 290"/>
                  <a:gd name="T3" fmla="*/ 23 h 23"/>
                  <a:gd name="T4" fmla="*/ 20 w 290"/>
                  <a:gd name="T5" fmla="*/ 23 h 23"/>
                  <a:gd name="T6" fmla="*/ 0 w 290"/>
                  <a:gd name="T7" fmla="*/ 11 h 23"/>
                  <a:gd name="T8" fmla="*/ 20 w 290"/>
                  <a:gd name="T9" fmla="*/ 0 h 23"/>
                  <a:gd name="T10" fmla="*/ 271 w 290"/>
                  <a:gd name="T11" fmla="*/ 0 h 23"/>
                  <a:gd name="T12" fmla="*/ 290 w 290"/>
                  <a:gd name="T13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3">
                    <a:moveTo>
                      <a:pt x="290" y="11"/>
                    </a:moveTo>
                    <a:cubicBezTo>
                      <a:pt x="290" y="18"/>
                      <a:pt x="282" y="23"/>
                      <a:pt x="27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9" y="23"/>
                      <a:pt x="0" y="18"/>
                      <a:pt x="0" y="11"/>
                    </a:cubicBezTo>
                    <a:cubicBezTo>
                      <a:pt x="0" y="5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5"/>
                      <a:pt x="290" y="11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ṡļîḓe">
                <a:extLst>
                  <a:ext uri="{FF2B5EF4-FFF2-40B4-BE49-F238E27FC236}">
                    <a16:creationId xmlns:a16="http://schemas.microsoft.com/office/drawing/2014/main" id="{894F3C44-5725-B3AC-FD6C-04079324835C}"/>
                  </a:ext>
                </a:extLst>
              </p:cNvPr>
              <p:cNvSpPr/>
              <p:nvPr/>
            </p:nvSpPr>
            <p:spPr bwMode="auto">
              <a:xfrm>
                <a:off x="5925643" y="3418982"/>
                <a:ext cx="289740" cy="23207"/>
              </a:xfrm>
              <a:custGeom>
                <a:avLst/>
                <a:gdLst>
                  <a:gd name="T0" fmla="*/ 290 w 290"/>
                  <a:gd name="T1" fmla="*/ 11 h 23"/>
                  <a:gd name="T2" fmla="*/ 271 w 290"/>
                  <a:gd name="T3" fmla="*/ 23 h 23"/>
                  <a:gd name="T4" fmla="*/ 20 w 290"/>
                  <a:gd name="T5" fmla="*/ 23 h 23"/>
                  <a:gd name="T6" fmla="*/ 0 w 290"/>
                  <a:gd name="T7" fmla="*/ 11 h 23"/>
                  <a:gd name="T8" fmla="*/ 20 w 290"/>
                  <a:gd name="T9" fmla="*/ 0 h 23"/>
                  <a:gd name="T10" fmla="*/ 271 w 290"/>
                  <a:gd name="T11" fmla="*/ 0 h 23"/>
                  <a:gd name="T12" fmla="*/ 290 w 290"/>
                  <a:gd name="T13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3">
                    <a:moveTo>
                      <a:pt x="290" y="11"/>
                    </a:moveTo>
                    <a:cubicBezTo>
                      <a:pt x="290" y="18"/>
                      <a:pt x="282" y="23"/>
                      <a:pt x="27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9" y="23"/>
                      <a:pt x="0" y="18"/>
                      <a:pt x="0" y="11"/>
                    </a:cubicBezTo>
                    <a:cubicBezTo>
                      <a:pt x="0" y="5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5"/>
                      <a:pt x="290" y="11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Sḷïḋê">
                <a:extLst>
                  <a:ext uri="{FF2B5EF4-FFF2-40B4-BE49-F238E27FC236}">
                    <a16:creationId xmlns:a16="http://schemas.microsoft.com/office/drawing/2014/main" id="{CF9B2881-941F-C607-C3DC-D529A31CFB6F}"/>
                  </a:ext>
                </a:extLst>
              </p:cNvPr>
              <p:cNvSpPr/>
              <p:nvPr/>
            </p:nvSpPr>
            <p:spPr bwMode="auto">
              <a:xfrm>
                <a:off x="5925643" y="3496339"/>
                <a:ext cx="289740" cy="23207"/>
              </a:xfrm>
              <a:custGeom>
                <a:avLst/>
                <a:gdLst>
                  <a:gd name="T0" fmla="*/ 290 w 290"/>
                  <a:gd name="T1" fmla="*/ 12 h 23"/>
                  <a:gd name="T2" fmla="*/ 271 w 290"/>
                  <a:gd name="T3" fmla="*/ 23 h 23"/>
                  <a:gd name="T4" fmla="*/ 20 w 290"/>
                  <a:gd name="T5" fmla="*/ 23 h 23"/>
                  <a:gd name="T6" fmla="*/ 0 w 290"/>
                  <a:gd name="T7" fmla="*/ 12 h 23"/>
                  <a:gd name="T8" fmla="*/ 20 w 290"/>
                  <a:gd name="T9" fmla="*/ 0 h 23"/>
                  <a:gd name="T10" fmla="*/ 271 w 290"/>
                  <a:gd name="T11" fmla="*/ 0 h 23"/>
                  <a:gd name="T12" fmla="*/ 290 w 29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3">
                    <a:moveTo>
                      <a:pt x="290" y="12"/>
                    </a:moveTo>
                    <a:cubicBezTo>
                      <a:pt x="290" y="18"/>
                      <a:pt x="282" y="23"/>
                      <a:pt x="27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9" y="23"/>
                      <a:pt x="0" y="18"/>
                      <a:pt x="0" y="12"/>
                    </a:cubicBezTo>
                    <a:cubicBezTo>
                      <a:pt x="0" y="5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5"/>
                      <a:pt x="290" y="12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ṣļîḑè">
                <a:extLst>
                  <a:ext uri="{FF2B5EF4-FFF2-40B4-BE49-F238E27FC236}">
                    <a16:creationId xmlns:a16="http://schemas.microsoft.com/office/drawing/2014/main" id="{7A95FB81-221A-E5CC-5004-737198589CE1}"/>
                  </a:ext>
                </a:extLst>
              </p:cNvPr>
              <p:cNvSpPr/>
              <p:nvPr/>
            </p:nvSpPr>
            <p:spPr bwMode="auto">
              <a:xfrm>
                <a:off x="6324387" y="3065951"/>
                <a:ext cx="135728" cy="97048"/>
              </a:xfrm>
              <a:custGeom>
                <a:avLst/>
                <a:gdLst>
                  <a:gd name="T0" fmla="*/ 136 w 136"/>
                  <a:gd name="T1" fmla="*/ 29 h 97"/>
                  <a:gd name="T2" fmla="*/ 68 w 136"/>
                  <a:gd name="T3" fmla="*/ 97 h 97"/>
                  <a:gd name="T4" fmla="*/ 0 w 136"/>
                  <a:gd name="T5" fmla="*/ 29 h 97"/>
                  <a:gd name="T6" fmla="*/ 0 w 136"/>
                  <a:gd name="T7" fmla="*/ 0 h 97"/>
                  <a:gd name="T8" fmla="*/ 136 w 136"/>
                  <a:gd name="T9" fmla="*/ 0 h 97"/>
                  <a:gd name="T10" fmla="*/ 136 w 136"/>
                  <a:gd name="T11" fmla="*/ 2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97">
                    <a:moveTo>
                      <a:pt x="136" y="29"/>
                    </a:moveTo>
                    <a:cubicBezTo>
                      <a:pt x="136" y="67"/>
                      <a:pt x="105" y="97"/>
                      <a:pt x="68" y="97"/>
                    </a:cubicBezTo>
                    <a:cubicBezTo>
                      <a:pt x="30" y="97"/>
                      <a:pt x="0" y="67"/>
                      <a:pt x="0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6" y="0"/>
                      <a:pt x="136" y="0"/>
                      <a:pt x="136" y="0"/>
                    </a:cubicBezTo>
                    <a:lnTo>
                      <a:pt x="136" y="29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ṧļiḍê">
                <a:extLst>
                  <a:ext uri="{FF2B5EF4-FFF2-40B4-BE49-F238E27FC236}">
                    <a16:creationId xmlns:a16="http://schemas.microsoft.com/office/drawing/2014/main" id="{6801806C-C8E5-1A38-5203-F0550A9641B4}"/>
                  </a:ext>
                </a:extLst>
              </p:cNvPr>
              <p:cNvSpPr/>
              <p:nvPr/>
            </p:nvSpPr>
            <p:spPr bwMode="auto">
              <a:xfrm>
                <a:off x="6324387" y="2999143"/>
                <a:ext cx="135728" cy="135024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ṡḷîḑê">
                <a:extLst>
                  <a:ext uri="{FF2B5EF4-FFF2-40B4-BE49-F238E27FC236}">
                    <a16:creationId xmlns:a16="http://schemas.microsoft.com/office/drawing/2014/main" id="{357C09E9-64CC-12F9-F96E-EA4EA5D583F9}"/>
                  </a:ext>
                </a:extLst>
              </p:cNvPr>
              <p:cNvSpPr/>
              <p:nvPr/>
            </p:nvSpPr>
            <p:spPr bwMode="auto">
              <a:xfrm>
                <a:off x="6822994" y="3065951"/>
                <a:ext cx="135025" cy="97048"/>
              </a:xfrm>
              <a:custGeom>
                <a:avLst/>
                <a:gdLst>
                  <a:gd name="T0" fmla="*/ 135 w 135"/>
                  <a:gd name="T1" fmla="*/ 29 h 97"/>
                  <a:gd name="T2" fmla="*/ 68 w 135"/>
                  <a:gd name="T3" fmla="*/ 97 h 97"/>
                  <a:gd name="T4" fmla="*/ 0 w 135"/>
                  <a:gd name="T5" fmla="*/ 29 h 97"/>
                  <a:gd name="T6" fmla="*/ 0 w 135"/>
                  <a:gd name="T7" fmla="*/ 0 h 97"/>
                  <a:gd name="T8" fmla="*/ 135 w 135"/>
                  <a:gd name="T9" fmla="*/ 0 h 97"/>
                  <a:gd name="T10" fmla="*/ 135 w 135"/>
                  <a:gd name="T11" fmla="*/ 2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97">
                    <a:moveTo>
                      <a:pt x="135" y="29"/>
                    </a:moveTo>
                    <a:cubicBezTo>
                      <a:pt x="135" y="67"/>
                      <a:pt x="105" y="97"/>
                      <a:pt x="68" y="97"/>
                    </a:cubicBezTo>
                    <a:cubicBezTo>
                      <a:pt x="30" y="97"/>
                      <a:pt x="0" y="67"/>
                      <a:pt x="0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135" y="29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śļiḓê">
                <a:extLst>
                  <a:ext uri="{FF2B5EF4-FFF2-40B4-BE49-F238E27FC236}">
                    <a16:creationId xmlns:a16="http://schemas.microsoft.com/office/drawing/2014/main" id="{6741A3B6-7CEB-24CF-6491-EC44FDB5DCB7}"/>
                  </a:ext>
                </a:extLst>
              </p:cNvPr>
              <p:cNvSpPr/>
              <p:nvPr/>
            </p:nvSpPr>
            <p:spPr bwMode="auto">
              <a:xfrm>
                <a:off x="6822994" y="2999143"/>
                <a:ext cx="135025" cy="135024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ṥḷïďe">
                <a:extLst>
                  <a:ext uri="{FF2B5EF4-FFF2-40B4-BE49-F238E27FC236}">
                    <a16:creationId xmlns:a16="http://schemas.microsoft.com/office/drawing/2014/main" id="{EA6852DE-27CB-CBDD-F249-BD5E44146ADA}"/>
                  </a:ext>
                </a:extLst>
              </p:cNvPr>
              <p:cNvSpPr/>
              <p:nvPr/>
            </p:nvSpPr>
            <p:spPr bwMode="auto">
              <a:xfrm>
                <a:off x="6574042" y="3065951"/>
                <a:ext cx="134321" cy="97048"/>
              </a:xfrm>
              <a:custGeom>
                <a:avLst/>
                <a:gdLst>
                  <a:gd name="T0" fmla="*/ 135 w 135"/>
                  <a:gd name="T1" fmla="*/ 29 h 97"/>
                  <a:gd name="T2" fmla="*/ 68 w 135"/>
                  <a:gd name="T3" fmla="*/ 97 h 97"/>
                  <a:gd name="T4" fmla="*/ 0 w 135"/>
                  <a:gd name="T5" fmla="*/ 29 h 97"/>
                  <a:gd name="T6" fmla="*/ 0 w 135"/>
                  <a:gd name="T7" fmla="*/ 0 h 97"/>
                  <a:gd name="T8" fmla="*/ 135 w 135"/>
                  <a:gd name="T9" fmla="*/ 0 h 97"/>
                  <a:gd name="T10" fmla="*/ 135 w 135"/>
                  <a:gd name="T11" fmla="*/ 2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97">
                    <a:moveTo>
                      <a:pt x="135" y="29"/>
                    </a:moveTo>
                    <a:cubicBezTo>
                      <a:pt x="135" y="67"/>
                      <a:pt x="105" y="97"/>
                      <a:pt x="68" y="97"/>
                    </a:cubicBezTo>
                    <a:cubicBezTo>
                      <a:pt x="30" y="97"/>
                      <a:pt x="0" y="67"/>
                      <a:pt x="0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135" y="29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ṥľîḍe">
                <a:extLst>
                  <a:ext uri="{FF2B5EF4-FFF2-40B4-BE49-F238E27FC236}">
                    <a16:creationId xmlns:a16="http://schemas.microsoft.com/office/drawing/2014/main" id="{ADA9CA12-817F-B1BE-4043-ACCD7DAA2B98}"/>
                  </a:ext>
                </a:extLst>
              </p:cNvPr>
              <p:cNvSpPr/>
              <p:nvPr/>
            </p:nvSpPr>
            <p:spPr bwMode="auto">
              <a:xfrm>
                <a:off x="6574042" y="2999143"/>
                <a:ext cx="134321" cy="135024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şľiďe">
                <a:extLst>
                  <a:ext uri="{FF2B5EF4-FFF2-40B4-BE49-F238E27FC236}">
                    <a16:creationId xmlns:a16="http://schemas.microsoft.com/office/drawing/2014/main" id="{09FCA890-5462-DAEF-F49B-5BACA7183A07}"/>
                  </a:ext>
                </a:extLst>
              </p:cNvPr>
              <p:cNvSpPr/>
              <p:nvPr/>
            </p:nvSpPr>
            <p:spPr bwMode="auto">
              <a:xfrm>
                <a:off x="6322278" y="3232621"/>
                <a:ext cx="635741" cy="286925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ṡḻîḍè">
                <a:extLst>
                  <a:ext uri="{FF2B5EF4-FFF2-40B4-BE49-F238E27FC236}">
                    <a16:creationId xmlns:a16="http://schemas.microsoft.com/office/drawing/2014/main" id="{EE327CC3-7005-975A-AF8F-3E9FEE83A1DA}"/>
                  </a:ext>
                </a:extLst>
              </p:cNvPr>
              <p:cNvSpPr/>
              <p:nvPr/>
            </p:nvSpPr>
            <p:spPr bwMode="auto">
              <a:xfrm>
                <a:off x="6322278" y="3232621"/>
                <a:ext cx="635741" cy="286925"/>
              </a:xfrm>
              <a:custGeom>
                <a:avLst/>
                <a:gdLst>
                  <a:gd name="T0" fmla="*/ 21 w 904"/>
                  <a:gd name="T1" fmla="*/ 408 h 408"/>
                  <a:gd name="T2" fmla="*/ 21 w 904"/>
                  <a:gd name="T3" fmla="*/ 42 h 408"/>
                  <a:gd name="T4" fmla="*/ 904 w 904"/>
                  <a:gd name="T5" fmla="*/ 42 h 408"/>
                  <a:gd name="T6" fmla="*/ 904 w 904"/>
                  <a:gd name="T7" fmla="*/ 0 h 408"/>
                  <a:gd name="T8" fmla="*/ 0 w 904"/>
                  <a:gd name="T9" fmla="*/ 0 h 408"/>
                  <a:gd name="T10" fmla="*/ 0 w 904"/>
                  <a:gd name="T11" fmla="*/ 408 h 408"/>
                  <a:gd name="T12" fmla="*/ 21 w 904"/>
                  <a:gd name="T13" fmla="*/ 40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08">
                    <a:moveTo>
                      <a:pt x="21" y="408"/>
                    </a:moveTo>
                    <a:lnTo>
                      <a:pt x="21" y="42"/>
                    </a:lnTo>
                    <a:lnTo>
                      <a:pt x="904" y="42"/>
                    </a:lnTo>
                    <a:lnTo>
                      <a:pt x="904" y="0"/>
                    </a:lnTo>
                    <a:lnTo>
                      <a:pt x="0" y="0"/>
                    </a:lnTo>
                    <a:lnTo>
                      <a:pt x="0" y="408"/>
                    </a:lnTo>
                    <a:lnTo>
                      <a:pt x="21" y="408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ṡľîďe">
                <a:extLst>
                  <a:ext uri="{FF2B5EF4-FFF2-40B4-BE49-F238E27FC236}">
                    <a16:creationId xmlns:a16="http://schemas.microsoft.com/office/drawing/2014/main" id="{063CF15F-7945-166F-3522-F10BA5E7FBED}"/>
                  </a:ext>
                </a:extLst>
              </p:cNvPr>
              <p:cNvSpPr/>
              <p:nvPr/>
            </p:nvSpPr>
            <p:spPr bwMode="auto">
              <a:xfrm>
                <a:off x="6334233" y="3281145"/>
                <a:ext cx="623786" cy="218710"/>
              </a:xfrm>
              <a:custGeom>
                <a:avLst/>
                <a:gdLst>
                  <a:gd name="T0" fmla="*/ 639 w 887"/>
                  <a:gd name="T1" fmla="*/ 169 h 311"/>
                  <a:gd name="T2" fmla="*/ 583 w 887"/>
                  <a:gd name="T3" fmla="*/ 91 h 311"/>
                  <a:gd name="T4" fmla="*/ 512 w 887"/>
                  <a:gd name="T5" fmla="*/ 195 h 311"/>
                  <a:gd name="T6" fmla="*/ 441 w 887"/>
                  <a:gd name="T7" fmla="*/ 0 h 311"/>
                  <a:gd name="T8" fmla="*/ 368 w 887"/>
                  <a:gd name="T9" fmla="*/ 263 h 311"/>
                  <a:gd name="T10" fmla="*/ 291 w 887"/>
                  <a:gd name="T11" fmla="*/ 81 h 311"/>
                  <a:gd name="T12" fmla="*/ 238 w 887"/>
                  <a:gd name="T13" fmla="*/ 169 h 311"/>
                  <a:gd name="T14" fmla="*/ 0 w 887"/>
                  <a:gd name="T15" fmla="*/ 169 h 311"/>
                  <a:gd name="T16" fmla="*/ 0 w 887"/>
                  <a:gd name="T17" fmla="*/ 185 h 311"/>
                  <a:gd name="T18" fmla="*/ 247 w 887"/>
                  <a:gd name="T19" fmla="*/ 185 h 311"/>
                  <a:gd name="T20" fmla="*/ 290 w 887"/>
                  <a:gd name="T21" fmla="*/ 117 h 311"/>
                  <a:gd name="T22" fmla="*/ 370 w 887"/>
                  <a:gd name="T23" fmla="*/ 311 h 311"/>
                  <a:gd name="T24" fmla="*/ 444 w 887"/>
                  <a:gd name="T25" fmla="*/ 51 h 311"/>
                  <a:gd name="T26" fmla="*/ 508 w 887"/>
                  <a:gd name="T27" fmla="*/ 229 h 311"/>
                  <a:gd name="T28" fmla="*/ 583 w 887"/>
                  <a:gd name="T29" fmla="*/ 118 h 311"/>
                  <a:gd name="T30" fmla="*/ 630 w 887"/>
                  <a:gd name="T31" fmla="*/ 185 h 311"/>
                  <a:gd name="T32" fmla="*/ 887 w 887"/>
                  <a:gd name="T33" fmla="*/ 185 h 311"/>
                  <a:gd name="T34" fmla="*/ 887 w 887"/>
                  <a:gd name="T35" fmla="*/ 169 h 311"/>
                  <a:gd name="T36" fmla="*/ 639 w 887"/>
                  <a:gd name="T37" fmla="*/ 169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7" h="311">
                    <a:moveTo>
                      <a:pt x="639" y="169"/>
                    </a:moveTo>
                    <a:lnTo>
                      <a:pt x="583" y="91"/>
                    </a:lnTo>
                    <a:lnTo>
                      <a:pt x="512" y="195"/>
                    </a:lnTo>
                    <a:lnTo>
                      <a:pt x="441" y="0"/>
                    </a:lnTo>
                    <a:lnTo>
                      <a:pt x="368" y="263"/>
                    </a:lnTo>
                    <a:lnTo>
                      <a:pt x="291" y="81"/>
                    </a:lnTo>
                    <a:lnTo>
                      <a:pt x="238" y="169"/>
                    </a:lnTo>
                    <a:lnTo>
                      <a:pt x="0" y="169"/>
                    </a:lnTo>
                    <a:lnTo>
                      <a:pt x="0" y="185"/>
                    </a:lnTo>
                    <a:lnTo>
                      <a:pt x="247" y="185"/>
                    </a:lnTo>
                    <a:lnTo>
                      <a:pt x="290" y="117"/>
                    </a:lnTo>
                    <a:lnTo>
                      <a:pt x="370" y="311"/>
                    </a:lnTo>
                    <a:lnTo>
                      <a:pt x="444" y="51"/>
                    </a:lnTo>
                    <a:lnTo>
                      <a:pt x="508" y="229"/>
                    </a:lnTo>
                    <a:lnTo>
                      <a:pt x="583" y="118"/>
                    </a:lnTo>
                    <a:lnTo>
                      <a:pt x="630" y="185"/>
                    </a:lnTo>
                    <a:lnTo>
                      <a:pt x="887" y="185"/>
                    </a:lnTo>
                    <a:lnTo>
                      <a:pt x="887" y="169"/>
                    </a:lnTo>
                    <a:lnTo>
                      <a:pt x="639" y="169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šļiḓê">
                <a:extLst>
                  <a:ext uri="{FF2B5EF4-FFF2-40B4-BE49-F238E27FC236}">
                    <a16:creationId xmlns:a16="http://schemas.microsoft.com/office/drawing/2014/main" id="{DA4B9840-D164-8E79-0D9A-4B3D0E30E2D2}"/>
                  </a:ext>
                </a:extLst>
              </p:cNvPr>
              <p:cNvSpPr/>
              <p:nvPr/>
            </p:nvSpPr>
            <p:spPr bwMode="auto">
              <a:xfrm rot="2635864">
                <a:off x="4553736" y="2951469"/>
                <a:ext cx="669497" cy="357953"/>
              </a:xfrm>
              <a:custGeom>
                <a:avLst/>
                <a:gdLst>
                  <a:gd name="T0" fmla="*/ 24 w 671"/>
                  <a:gd name="T1" fmla="*/ 359 h 359"/>
                  <a:gd name="T2" fmla="*/ 335 w 671"/>
                  <a:gd name="T3" fmla="*/ 9 h 359"/>
                  <a:gd name="T4" fmla="*/ 650 w 671"/>
                  <a:gd name="T5" fmla="*/ 359 h 359"/>
                  <a:gd name="T6" fmla="*/ 24 w 671"/>
                  <a:gd name="T7" fmla="*/ 35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1" h="359">
                    <a:moveTo>
                      <a:pt x="24" y="359"/>
                    </a:moveTo>
                    <a:cubicBezTo>
                      <a:pt x="24" y="359"/>
                      <a:pt x="0" y="0"/>
                      <a:pt x="335" y="9"/>
                    </a:cubicBezTo>
                    <a:cubicBezTo>
                      <a:pt x="671" y="17"/>
                      <a:pt x="650" y="359"/>
                      <a:pt x="650" y="359"/>
                    </a:cubicBezTo>
                    <a:lnTo>
                      <a:pt x="24" y="359"/>
                    </a:lnTo>
                    <a:close/>
                  </a:path>
                </a:pathLst>
              </a:custGeom>
              <a:solidFill>
                <a:srgbClr val="D96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šḷîḓé">
                <a:extLst>
                  <a:ext uri="{FF2B5EF4-FFF2-40B4-BE49-F238E27FC236}">
                    <a16:creationId xmlns:a16="http://schemas.microsoft.com/office/drawing/2014/main" id="{5371DE8C-E797-D518-5A47-A01EF69917EF}"/>
                  </a:ext>
                </a:extLst>
              </p:cNvPr>
              <p:cNvSpPr/>
              <p:nvPr/>
            </p:nvSpPr>
            <p:spPr bwMode="auto">
              <a:xfrm rot="2576919">
                <a:off x="4353147" y="3267179"/>
                <a:ext cx="701847" cy="71731"/>
              </a:xfrm>
              <a:custGeom>
                <a:avLst/>
                <a:gdLst>
                  <a:gd name="T0" fmla="*/ 703 w 703"/>
                  <a:gd name="T1" fmla="*/ 36 h 72"/>
                  <a:gd name="T2" fmla="*/ 667 w 703"/>
                  <a:gd name="T3" fmla="*/ 72 h 72"/>
                  <a:gd name="T4" fmla="*/ 36 w 703"/>
                  <a:gd name="T5" fmla="*/ 72 h 72"/>
                  <a:gd name="T6" fmla="*/ 0 w 703"/>
                  <a:gd name="T7" fmla="*/ 36 h 72"/>
                  <a:gd name="T8" fmla="*/ 0 w 703"/>
                  <a:gd name="T9" fmla="*/ 36 h 72"/>
                  <a:gd name="T10" fmla="*/ 36 w 703"/>
                  <a:gd name="T11" fmla="*/ 0 h 72"/>
                  <a:gd name="T12" fmla="*/ 667 w 703"/>
                  <a:gd name="T13" fmla="*/ 0 h 72"/>
                  <a:gd name="T14" fmla="*/ 703 w 703"/>
                  <a:gd name="T1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3" h="72">
                    <a:moveTo>
                      <a:pt x="703" y="36"/>
                    </a:moveTo>
                    <a:cubicBezTo>
                      <a:pt x="703" y="56"/>
                      <a:pt x="687" y="72"/>
                      <a:pt x="667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667" y="0"/>
                      <a:pt x="667" y="0"/>
                      <a:pt x="667" y="0"/>
                    </a:cubicBezTo>
                    <a:cubicBezTo>
                      <a:pt x="687" y="0"/>
                      <a:pt x="703" y="16"/>
                      <a:pt x="703" y="36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ḷidê">
                <a:extLst>
                  <a:ext uri="{FF2B5EF4-FFF2-40B4-BE49-F238E27FC236}">
                    <a16:creationId xmlns:a16="http://schemas.microsoft.com/office/drawing/2014/main" id="{2D510808-84DA-372B-A509-6D1726153E3F}"/>
                  </a:ext>
                </a:extLst>
              </p:cNvPr>
              <p:cNvSpPr/>
              <p:nvPr/>
            </p:nvSpPr>
            <p:spPr bwMode="auto">
              <a:xfrm rot="10800000">
                <a:off x="6880310" y="3639697"/>
                <a:ext cx="991587" cy="542204"/>
              </a:xfrm>
              <a:custGeom>
                <a:avLst/>
                <a:gdLst>
                  <a:gd name="T0" fmla="*/ 21 w 1410"/>
                  <a:gd name="T1" fmla="*/ 387 h 771"/>
                  <a:gd name="T2" fmla="*/ 793 w 1410"/>
                  <a:gd name="T3" fmla="*/ 0 h 771"/>
                  <a:gd name="T4" fmla="*/ 1410 w 1410"/>
                  <a:gd name="T5" fmla="*/ 421 h 771"/>
                  <a:gd name="T6" fmla="*/ 1325 w 1410"/>
                  <a:gd name="T7" fmla="*/ 771 h 771"/>
                  <a:gd name="T8" fmla="*/ 1162 w 1410"/>
                  <a:gd name="T9" fmla="*/ 771 h 771"/>
                  <a:gd name="T10" fmla="*/ 1138 w 1410"/>
                  <a:gd name="T11" fmla="*/ 451 h 771"/>
                  <a:gd name="T12" fmla="*/ 762 w 1410"/>
                  <a:gd name="T13" fmla="*/ 268 h 771"/>
                  <a:gd name="T14" fmla="*/ 0 w 1410"/>
                  <a:gd name="T15" fmla="*/ 616 h 771"/>
                  <a:gd name="T16" fmla="*/ 21 w 1410"/>
                  <a:gd name="T17" fmla="*/ 387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0" h="771">
                    <a:moveTo>
                      <a:pt x="21" y="387"/>
                    </a:moveTo>
                    <a:lnTo>
                      <a:pt x="793" y="0"/>
                    </a:lnTo>
                    <a:lnTo>
                      <a:pt x="1410" y="421"/>
                    </a:lnTo>
                    <a:lnTo>
                      <a:pt x="1325" y="771"/>
                    </a:lnTo>
                    <a:lnTo>
                      <a:pt x="1162" y="771"/>
                    </a:lnTo>
                    <a:lnTo>
                      <a:pt x="1138" y="451"/>
                    </a:lnTo>
                    <a:lnTo>
                      <a:pt x="762" y="268"/>
                    </a:lnTo>
                    <a:lnTo>
                      <a:pt x="0" y="616"/>
                    </a:lnTo>
                    <a:lnTo>
                      <a:pt x="21" y="387"/>
                    </a:lnTo>
                    <a:close/>
                  </a:path>
                </a:pathLst>
              </a:custGeom>
              <a:solidFill>
                <a:srgbClr val="D96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ṣļiďè">
                <a:extLst>
                  <a:ext uri="{FF2B5EF4-FFF2-40B4-BE49-F238E27FC236}">
                    <a16:creationId xmlns:a16="http://schemas.microsoft.com/office/drawing/2014/main" id="{C53506F5-AF08-C3A5-2BC0-D0B2DE00FECE}"/>
                  </a:ext>
                </a:extLst>
              </p:cNvPr>
              <p:cNvSpPr/>
              <p:nvPr/>
            </p:nvSpPr>
            <p:spPr bwMode="auto">
              <a:xfrm>
                <a:off x="4837007" y="2659474"/>
                <a:ext cx="992290" cy="542204"/>
              </a:xfrm>
              <a:custGeom>
                <a:avLst/>
                <a:gdLst>
                  <a:gd name="T0" fmla="*/ 1390 w 1411"/>
                  <a:gd name="T1" fmla="*/ 387 h 771"/>
                  <a:gd name="T2" fmla="*/ 617 w 1411"/>
                  <a:gd name="T3" fmla="*/ 0 h 771"/>
                  <a:gd name="T4" fmla="*/ 0 w 1411"/>
                  <a:gd name="T5" fmla="*/ 421 h 771"/>
                  <a:gd name="T6" fmla="*/ 85 w 1411"/>
                  <a:gd name="T7" fmla="*/ 771 h 771"/>
                  <a:gd name="T8" fmla="*/ 248 w 1411"/>
                  <a:gd name="T9" fmla="*/ 771 h 771"/>
                  <a:gd name="T10" fmla="*/ 274 w 1411"/>
                  <a:gd name="T11" fmla="*/ 451 h 771"/>
                  <a:gd name="T12" fmla="*/ 649 w 1411"/>
                  <a:gd name="T13" fmla="*/ 268 h 771"/>
                  <a:gd name="T14" fmla="*/ 1411 w 1411"/>
                  <a:gd name="T15" fmla="*/ 616 h 771"/>
                  <a:gd name="T16" fmla="*/ 1390 w 1411"/>
                  <a:gd name="T17" fmla="*/ 387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1" h="771">
                    <a:moveTo>
                      <a:pt x="1390" y="387"/>
                    </a:moveTo>
                    <a:lnTo>
                      <a:pt x="617" y="0"/>
                    </a:lnTo>
                    <a:lnTo>
                      <a:pt x="0" y="421"/>
                    </a:lnTo>
                    <a:lnTo>
                      <a:pt x="85" y="771"/>
                    </a:lnTo>
                    <a:lnTo>
                      <a:pt x="248" y="771"/>
                    </a:lnTo>
                    <a:lnTo>
                      <a:pt x="274" y="451"/>
                    </a:lnTo>
                    <a:lnTo>
                      <a:pt x="649" y="268"/>
                    </a:lnTo>
                    <a:lnTo>
                      <a:pt x="1411" y="616"/>
                    </a:lnTo>
                    <a:lnTo>
                      <a:pt x="1390" y="387"/>
                    </a:lnTo>
                    <a:close/>
                  </a:path>
                </a:pathLst>
              </a:custGeom>
              <a:solidFill>
                <a:srgbClr val="D96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ļíḋé">
                <a:extLst>
                  <a:ext uri="{FF2B5EF4-FFF2-40B4-BE49-F238E27FC236}">
                    <a16:creationId xmlns:a16="http://schemas.microsoft.com/office/drawing/2014/main" id="{E40A992D-5C6E-7E62-7490-8A7858D8068B}"/>
                  </a:ext>
                </a:extLst>
              </p:cNvPr>
              <p:cNvSpPr/>
              <p:nvPr/>
            </p:nvSpPr>
            <p:spPr bwMode="auto">
              <a:xfrm>
                <a:off x="5943928" y="3839524"/>
                <a:ext cx="996510" cy="681447"/>
              </a:xfrm>
              <a:prstGeom prst="rect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0AAB8237-A3C6-7F34-ED83-492C82B6FED8}"/>
                  </a:ext>
                </a:extLst>
              </p:cNvPr>
              <p:cNvGrpSpPr/>
              <p:nvPr/>
            </p:nvGrpSpPr>
            <p:grpSpPr>
              <a:xfrm rot="13611852">
                <a:off x="7822668" y="3353562"/>
                <a:ext cx="417732" cy="711689"/>
                <a:chOff x="8011323" y="2761350"/>
                <a:chExt cx="648263" cy="1104442"/>
              </a:xfrm>
            </p:grpSpPr>
            <p:sp>
              <p:nvSpPr>
                <p:cNvPr id="62" name="ïSḷîdè">
                  <a:extLst>
                    <a:ext uri="{FF2B5EF4-FFF2-40B4-BE49-F238E27FC236}">
                      <a16:creationId xmlns:a16="http://schemas.microsoft.com/office/drawing/2014/main" id="{79B9808E-03E4-C361-A42D-5231D56A0F56}"/>
                    </a:ext>
                  </a:extLst>
                </p:cNvPr>
                <p:cNvSpPr/>
                <p:nvPr/>
              </p:nvSpPr>
              <p:spPr bwMode="auto">
                <a:xfrm>
                  <a:off x="8115001" y="3300477"/>
                  <a:ext cx="360146" cy="105860"/>
                </a:xfrm>
                <a:custGeom>
                  <a:avLst/>
                  <a:gdLst>
                    <a:gd name="T0" fmla="*/ 119 w 233"/>
                    <a:gd name="T1" fmla="*/ 20 h 68"/>
                    <a:gd name="T2" fmla="*/ 211 w 233"/>
                    <a:gd name="T3" fmla="*/ 65 h 68"/>
                    <a:gd name="T4" fmla="*/ 229 w 233"/>
                    <a:gd name="T5" fmla="*/ 68 h 68"/>
                    <a:gd name="T6" fmla="*/ 121 w 233"/>
                    <a:gd name="T7" fmla="*/ 10 h 68"/>
                    <a:gd name="T8" fmla="*/ 0 w 233"/>
                    <a:gd name="T9" fmla="*/ 32 h 68"/>
                    <a:gd name="T10" fmla="*/ 19 w 233"/>
                    <a:gd name="T11" fmla="*/ 35 h 68"/>
                    <a:gd name="T12" fmla="*/ 119 w 233"/>
                    <a:gd name="T13" fmla="*/ 2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3" h="68">
                      <a:moveTo>
                        <a:pt x="119" y="20"/>
                      </a:moveTo>
                      <a:cubicBezTo>
                        <a:pt x="172" y="29"/>
                        <a:pt x="214" y="45"/>
                        <a:pt x="211" y="65"/>
                      </a:cubicBezTo>
                      <a:cubicBezTo>
                        <a:pt x="229" y="68"/>
                        <a:pt x="229" y="68"/>
                        <a:pt x="229" y="68"/>
                      </a:cubicBezTo>
                      <a:cubicBezTo>
                        <a:pt x="233" y="44"/>
                        <a:pt x="184" y="20"/>
                        <a:pt x="121" y="10"/>
                      </a:cubicBezTo>
                      <a:cubicBezTo>
                        <a:pt x="58" y="0"/>
                        <a:pt x="4" y="8"/>
                        <a:pt x="0" y="32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22" y="15"/>
                        <a:pt x="66" y="12"/>
                        <a:pt x="119" y="20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í$liḍê">
                  <a:extLst>
                    <a:ext uri="{FF2B5EF4-FFF2-40B4-BE49-F238E27FC236}">
                      <a16:creationId xmlns:a16="http://schemas.microsoft.com/office/drawing/2014/main" id="{347DFF3F-943B-2E76-F9B8-C43116CCC21C}"/>
                    </a:ext>
                  </a:extLst>
                </p:cNvPr>
                <p:cNvSpPr/>
                <p:nvPr/>
              </p:nvSpPr>
              <p:spPr bwMode="auto">
                <a:xfrm>
                  <a:off x="8131371" y="3537298"/>
                  <a:ext cx="247737" cy="91673"/>
                </a:xfrm>
                <a:custGeom>
                  <a:avLst/>
                  <a:gdLst>
                    <a:gd name="T0" fmla="*/ 83 w 160"/>
                    <a:gd name="T1" fmla="*/ 17 h 59"/>
                    <a:gd name="T2" fmla="*/ 144 w 160"/>
                    <a:gd name="T3" fmla="*/ 57 h 59"/>
                    <a:gd name="T4" fmla="*/ 157 w 160"/>
                    <a:gd name="T5" fmla="*/ 59 h 59"/>
                    <a:gd name="T6" fmla="*/ 84 w 160"/>
                    <a:gd name="T7" fmla="*/ 7 h 59"/>
                    <a:gd name="T8" fmla="*/ 0 w 160"/>
                    <a:gd name="T9" fmla="*/ 34 h 59"/>
                    <a:gd name="T10" fmla="*/ 12 w 160"/>
                    <a:gd name="T11" fmla="*/ 36 h 59"/>
                    <a:gd name="T12" fmla="*/ 83 w 160"/>
                    <a:gd name="T13" fmla="*/ 17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" h="59">
                      <a:moveTo>
                        <a:pt x="83" y="17"/>
                      </a:moveTo>
                      <a:cubicBezTo>
                        <a:pt x="119" y="23"/>
                        <a:pt x="147" y="37"/>
                        <a:pt x="144" y="57"/>
                      </a:cubicBezTo>
                      <a:cubicBezTo>
                        <a:pt x="157" y="59"/>
                        <a:pt x="157" y="59"/>
                        <a:pt x="157" y="59"/>
                      </a:cubicBezTo>
                      <a:cubicBezTo>
                        <a:pt x="160" y="35"/>
                        <a:pt x="128" y="14"/>
                        <a:pt x="84" y="7"/>
                      </a:cubicBezTo>
                      <a:cubicBezTo>
                        <a:pt x="41" y="0"/>
                        <a:pt x="3" y="10"/>
                        <a:pt x="0" y="34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5" y="16"/>
                        <a:pt x="46" y="11"/>
                        <a:pt x="83" y="17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ïsḻíḓè">
                  <a:extLst>
                    <a:ext uri="{FF2B5EF4-FFF2-40B4-BE49-F238E27FC236}">
                      <a16:creationId xmlns:a16="http://schemas.microsoft.com/office/drawing/2014/main" id="{4F190A36-FBD0-7B1E-5B6F-0647AA008157}"/>
                    </a:ext>
                  </a:extLst>
                </p:cNvPr>
                <p:cNvSpPr/>
                <p:nvPr/>
              </p:nvSpPr>
              <p:spPr bwMode="auto">
                <a:xfrm>
                  <a:off x="8123732" y="3418342"/>
                  <a:ext cx="303396" cy="97129"/>
                </a:xfrm>
                <a:custGeom>
                  <a:avLst/>
                  <a:gdLst>
                    <a:gd name="T0" fmla="*/ 101 w 196"/>
                    <a:gd name="T1" fmla="*/ 18 h 63"/>
                    <a:gd name="T2" fmla="*/ 177 w 196"/>
                    <a:gd name="T3" fmla="*/ 61 h 63"/>
                    <a:gd name="T4" fmla="*/ 192 w 196"/>
                    <a:gd name="T5" fmla="*/ 63 h 63"/>
                    <a:gd name="T6" fmla="*/ 102 w 196"/>
                    <a:gd name="T7" fmla="*/ 8 h 63"/>
                    <a:gd name="T8" fmla="*/ 0 w 196"/>
                    <a:gd name="T9" fmla="*/ 33 h 63"/>
                    <a:gd name="T10" fmla="*/ 15 w 196"/>
                    <a:gd name="T11" fmla="*/ 35 h 63"/>
                    <a:gd name="T12" fmla="*/ 101 w 196"/>
                    <a:gd name="T13" fmla="*/ 1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6" h="63">
                      <a:moveTo>
                        <a:pt x="101" y="18"/>
                      </a:moveTo>
                      <a:cubicBezTo>
                        <a:pt x="145" y="25"/>
                        <a:pt x="180" y="41"/>
                        <a:pt x="177" y="61"/>
                      </a:cubicBezTo>
                      <a:cubicBezTo>
                        <a:pt x="192" y="63"/>
                        <a:pt x="192" y="63"/>
                        <a:pt x="192" y="63"/>
                      </a:cubicBezTo>
                      <a:cubicBezTo>
                        <a:pt x="196" y="39"/>
                        <a:pt x="156" y="17"/>
                        <a:pt x="102" y="8"/>
                      </a:cubicBezTo>
                      <a:cubicBezTo>
                        <a:pt x="49" y="0"/>
                        <a:pt x="3" y="9"/>
                        <a:pt x="0" y="33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8" y="15"/>
                        <a:pt x="56" y="11"/>
                        <a:pt x="101" y="18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íṥḻîḍè">
                  <a:extLst>
                    <a:ext uri="{FF2B5EF4-FFF2-40B4-BE49-F238E27FC236}">
                      <a16:creationId xmlns:a16="http://schemas.microsoft.com/office/drawing/2014/main" id="{BB100C75-6526-7D80-4670-DECF801FB5F4}"/>
                    </a:ext>
                  </a:extLst>
                </p:cNvPr>
                <p:cNvSpPr/>
                <p:nvPr/>
              </p:nvSpPr>
              <p:spPr bwMode="auto">
                <a:xfrm>
                  <a:off x="8196852" y="3168424"/>
                  <a:ext cx="211722" cy="538032"/>
                </a:xfrm>
                <a:custGeom>
                  <a:avLst/>
                  <a:gdLst>
                    <a:gd name="T0" fmla="*/ 24 w 137"/>
                    <a:gd name="T1" fmla="*/ 0 h 348"/>
                    <a:gd name="T2" fmla="*/ 0 w 137"/>
                    <a:gd name="T3" fmla="*/ 337 h 348"/>
                    <a:gd name="T4" fmla="*/ 51 w 137"/>
                    <a:gd name="T5" fmla="*/ 348 h 348"/>
                    <a:gd name="T6" fmla="*/ 137 w 137"/>
                    <a:gd name="T7" fmla="*/ 19 h 348"/>
                    <a:gd name="T8" fmla="*/ 24 w 137"/>
                    <a:gd name="T9" fmla="*/ 0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" h="348">
                      <a:moveTo>
                        <a:pt x="24" y="0"/>
                      </a:moveTo>
                      <a:cubicBezTo>
                        <a:pt x="23" y="8"/>
                        <a:pt x="0" y="337"/>
                        <a:pt x="0" y="337"/>
                      </a:cubicBezTo>
                      <a:cubicBezTo>
                        <a:pt x="51" y="348"/>
                        <a:pt x="51" y="348"/>
                        <a:pt x="51" y="348"/>
                      </a:cubicBezTo>
                      <a:cubicBezTo>
                        <a:pt x="137" y="19"/>
                        <a:pt x="137" y="19"/>
                        <a:pt x="137" y="19"/>
                      </a:cubicBez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D96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ís1íḍé">
                  <a:extLst>
                    <a:ext uri="{FF2B5EF4-FFF2-40B4-BE49-F238E27FC236}">
                      <a16:creationId xmlns:a16="http://schemas.microsoft.com/office/drawing/2014/main" id="{76B0B7C5-B85A-6771-8EE4-AF204E4A0D7A}"/>
                    </a:ext>
                  </a:extLst>
                </p:cNvPr>
                <p:cNvSpPr/>
                <p:nvPr/>
              </p:nvSpPr>
              <p:spPr bwMode="auto">
                <a:xfrm>
                  <a:off x="8093174" y="3603870"/>
                  <a:ext cx="263016" cy="261922"/>
                </a:xfrm>
                <a:custGeom>
                  <a:avLst/>
                  <a:gdLst>
                    <a:gd name="T0" fmla="*/ 163 w 170"/>
                    <a:gd name="T1" fmla="*/ 102 h 169"/>
                    <a:gd name="T2" fmla="*/ 73 w 170"/>
                    <a:gd name="T3" fmla="*/ 162 h 169"/>
                    <a:gd name="T4" fmla="*/ 8 w 170"/>
                    <a:gd name="T5" fmla="*/ 76 h 169"/>
                    <a:gd name="T6" fmla="*/ 99 w 170"/>
                    <a:gd name="T7" fmla="*/ 7 h 169"/>
                    <a:gd name="T8" fmla="*/ 163 w 170"/>
                    <a:gd name="T9" fmla="*/ 102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" h="169">
                      <a:moveTo>
                        <a:pt x="163" y="102"/>
                      </a:moveTo>
                      <a:cubicBezTo>
                        <a:pt x="155" y="147"/>
                        <a:pt x="116" y="169"/>
                        <a:pt x="73" y="162"/>
                      </a:cubicBezTo>
                      <a:cubicBezTo>
                        <a:pt x="31" y="155"/>
                        <a:pt x="0" y="122"/>
                        <a:pt x="8" y="76"/>
                      </a:cubicBezTo>
                      <a:cubicBezTo>
                        <a:pt x="15" y="31"/>
                        <a:pt x="56" y="0"/>
                        <a:pt x="99" y="7"/>
                      </a:cubicBezTo>
                      <a:cubicBezTo>
                        <a:pt x="142" y="14"/>
                        <a:pt x="170" y="57"/>
                        <a:pt x="163" y="102"/>
                      </a:cubicBezTo>
                      <a:close/>
                    </a:path>
                  </a:pathLst>
                </a:custGeom>
                <a:solidFill>
                  <a:srgbClr val="D96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íŝļîďe">
                  <a:extLst>
                    <a:ext uri="{FF2B5EF4-FFF2-40B4-BE49-F238E27FC236}">
                      <a16:creationId xmlns:a16="http://schemas.microsoft.com/office/drawing/2014/main" id="{8423B092-A50A-6DD0-C9AE-BFC105854FAD}"/>
                    </a:ext>
                  </a:extLst>
                </p:cNvPr>
                <p:cNvSpPr/>
                <p:nvPr/>
              </p:nvSpPr>
              <p:spPr bwMode="auto">
                <a:xfrm>
                  <a:off x="8011323" y="2761350"/>
                  <a:ext cx="648263" cy="583867"/>
                </a:xfrm>
                <a:custGeom>
                  <a:avLst/>
                  <a:gdLst>
                    <a:gd name="T0" fmla="*/ 402 w 419"/>
                    <a:gd name="T1" fmla="*/ 225 h 378"/>
                    <a:gd name="T2" fmla="*/ 179 w 419"/>
                    <a:gd name="T3" fmla="*/ 358 h 378"/>
                    <a:gd name="T4" fmla="*/ 17 w 419"/>
                    <a:gd name="T5" fmla="*/ 154 h 378"/>
                    <a:gd name="T6" fmla="*/ 241 w 419"/>
                    <a:gd name="T7" fmla="*/ 20 h 378"/>
                    <a:gd name="T8" fmla="*/ 402 w 419"/>
                    <a:gd name="T9" fmla="*/ 225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9" h="378">
                      <a:moveTo>
                        <a:pt x="402" y="225"/>
                      </a:moveTo>
                      <a:cubicBezTo>
                        <a:pt x="385" y="318"/>
                        <a:pt x="285" y="378"/>
                        <a:pt x="179" y="358"/>
                      </a:cubicBezTo>
                      <a:cubicBezTo>
                        <a:pt x="72" y="339"/>
                        <a:pt x="0" y="247"/>
                        <a:pt x="17" y="154"/>
                      </a:cubicBezTo>
                      <a:cubicBezTo>
                        <a:pt x="35" y="60"/>
                        <a:pt x="135" y="0"/>
                        <a:pt x="241" y="20"/>
                      </a:cubicBezTo>
                      <a:cubicBezTo>
                        <a:pt x="347" y="40"/>
                        <a:pt x="419" y="131"/>
                        <a:pt x="402" y="225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iSliḑê">
                  <a:extLst>
                    <a:ext uri="{FF2B5EF4-FFF2-40B4-BE49-F238E27FC236}">
                      <a16:creationId xmlns:a16="http://schemas.microsoft.com/office/drawing/2014/main" id="{1E36E751-11AB-6761-64BA-50C1BA25B58E}"/>
                    </a:ext>
                  </a:extLst>
                </p:cNvPr>
                <p:cNvSpPr/>
                <p:nvPr/>
              </p:nvSpPr>
              <p:spPr bwMode="auto">
                <a:xfrm>
                  <a:off x="8109544" y="3350678"/>
                  <a:ext cx="360146" cy="104769"/>
                </a:xfrm>
                <a:custGeom>
                  <a:avLst/>
                  <a:gdLst>
                    <a:gd name="T0" fmla="*/ 111 w 232"/>
                    <a:gd name="T1" fmla="*/ 58 h 68"/>
                    <a:gd name="T2" fmla="*/ 232 w 232"/>
                    <a:gd name="T3" fmla="*/ 36 h 68"/>
                    <a:gd name="T4" fmla="*/ 214 w 232"/>
                    <a:gd name="T5" fmla="*/ 33 h 68"/>
                    <a:gd name="T6" fmla="*/ 113 w 232"/>
                    <a:gd name="T7" fmla="*/ 48 h 68"/>
                    <a:gd name="T8" fmla="*/ 22 w 232"/>
                    <a:gd name="T9" fmla="*/ 3 h 68"/>
                    <a:gd name="T10" fmla="*/ 3 w 232"/>
                    <a:gd name="T11" fmla="*/ 0 h 68"/>
                    <a:gd name="T12" fmla="*/ 111 w 232"/>
                    <a:gd name="T13" fmla="*/ 5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2" h="68">
                      <a:moveTo>
                        <a:pt x="111" y="58"/>
                      </a:moveTo>
                      <a:cubicBezTo>
                        <a:pt x="174" y="68"/>
                        <a:pt x="228" y="60"/>
                        <a:pt x="232" y="36"/>
                      </a:cubicBezTo>
                      <a:cubicBezTo>
                        <a:pt x="214" y="33"/>
                        <a:pt x="214" y="33"/>
                        <a:pt x="214" y="33"/>
                      </a:cubicBezTo>
                      <a:cubicBezTo>
                        <a:pt x="210" y="53"/>
                        <a:pt x="166" y="56"/>
                        <a:pt x="113" y="48"/>
                      </a:cubicBezTo>
                      <a:cubicBezTo>
                        <a:pt x="60" y="39"/>
                        <a:pt x="18" y="23"/>
                        <a:pt x="22" y="3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24"/>
                        <a:pt x="48" y="48"/>
                        <a:pt x="111" y="58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íSļiḍé">
                  <a:extLst>
                    <a:ext uri="{FF2B5EF4-FFF2-40B4-BE49-F238E27FC236}">
                      <a16:creationId xmlns:a16="http://schemas.microsoft.com/office/drawing/2014/main" id="{ABC9CD6E-E29D-501D-59AB-6E8B40A3AF68}"/>
                    </a:ext>
                  </a:extLst>
                </p:cNvPr>
                <p:cNvSpPr/>
                <p:nvPr/>
              </p:nvSpPr>
              <p:spPr bwMode="auto">
                <a:xfrm>
                  <a:off x="8117184" y="3469635"/>
                  <a:ext cx="304487" cy="97129"/>
                </a:xfrm>
                <a:custGeom>
                  <a:avLst/>
                  <a:gdLst>
                    <a:gd name="T0" fmla="*/ 94 w 196"/>
                    <a:gd name="T1" fmla="*/ 55 h 63"/>
                    <a:gd name="T2" fmla="*/ 196 w 196"/>
                    <a:gd name="T3" fmla="*/ 30 h 63"/>
                    <a:gd name="T4" fmla="*/ 181 w 196"/>
                    <a:gd name="T5" fmla="*/ 28 h 63"/>
                    <a:gd name="T6" fmla="*/ 95 w 196"/>
                    <a:gd name="T7" fmla="*/ 45 h 63"/>
                    <a:gd name="T8" fmla="*/ 19 w 196"/>
                    <a:gd name="T9" fmla="*/ 2 h 63"/>
                    <a:gd name="T10" fmla="*/ 4 w 196"/>
                    <a:gd name="T11" fmla="*/ 0 h 63"/>
                    <a:gd name="T12" fmla="*/ 94 w 196"/>
                    <a:gd name="T13" fmla="*/ 5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6" h="63">
                      <a:moveTo>
                        <a:pt x="94" y="55"/>
                      </a:moveTo>
                      <a:cubicBezTo>
                        <a:pt x="147" y="63"/>
                        <a:pt x="193" y="54"/>
                        <a:pt x="196" y="30"/>
                      </a:cubicBezTo>
                      <a:cubicBezTo>
                        <a:pt x="181" y="28"/>
                        <a:pt x="181" y="28"/>
                        <a:pt x="181" y="28"/>
                      </a:cubicBezTo>
                      <a:cubicBezTo>
                        <a:pt x="178" y="48"/>
                        <a:pt x="140" y="52"/>
                        <a:pt x="95" y="45"/>
                      </a:cubicBezTo>
                      <a:cubicBezTo>
                        <a:pt x="51" y="37"/>
                        <a:pt x="16" y="22"/>
                        <a:pt x="19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23"/>
                        <a:pt x="40" y="46"/>
                        <a:pt x="94" y="55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íṡḻïḑe">
                  <a:extLst>
                    <a:ext uri="{FF2B5EF4-FFF2-40B4-BE49-F238E27FC236}">
                      <a16:creationId xmlns:a16="http://schemas.microsoft.com/office/drawing/2014/main" id="{44A70623-A76E-3FB7-B242-301E1CE863E4}"/>
                    </a:ext>
                  </a:extLst>
                </p:cNvPr>
                <p:cNvSpPr/>
                <p:nvPr/>
              </p:nvSpPr>
              <p:spPr bwMode="auto">
                <a:xfrm>
                  <a:off x="8125915" y="3589682"/>
                  <a:ext cx="248828" cy="91673"/>
                </a:xfrm>
                <a:custGeom>
                  <a:avLst/>
                  <a:gdLst>
                    <a:gd name="T0" fmla="*/ 76 w 161"/>
                    <a:gd name="T1" fmla="*/ 52 h 59"/>
                    <a:gd name="T2" fmla="*/ 161 w 161"/>
                    <a:gd name="T3" fmla="*/ 25 h 59"/>
                    <a:gd name="T4" fmla="*/ 148 w 161"/>
                    <a:gd name="T5" fmla="*/ 23 h 59"/>
                    <a:gd name="T6" fmla="*/ 77 w 161"/>
                    <a:gd name="T7" fmla="*/ 42 h 59"/>
                    <a:gd name="T8" fmla="*/ 16 w 161"/>
                    <a:gd name="T9" fmla="*/ 2 h 59"/>
                    <a:gd name="T10" fmla="*/ 4 w 161"/>
                    <a:gd name="T11" fmla="*/ 0 h 59"/>
                    <a:gd name="T12" fmla="*/ 76 w 161"/>
                    <a:gd name="T13" fmla="*/ 52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1" h="59">
                      <a:moveTo>
                        <a:pt x="76" y="52"/>
                      </a:moveTo>
                      <a:cubicBezTo>
                        <a:pt x="119" y="59"/>
                        <a:pt x="157" y="49"/>
                        <a:pt x="161" y="25"/>
                      </a:cubicBezTo>
                      <a:cubicBezTo>
                        <a:pt x="148" y="23"/>
                        <a:pt x="148" y="23"/>
                        <a:pt x="148" y="23"/>
                      </a:cubicBezTo>
                      <a:cubicBezTo>
                        <a:pt x="145" y="43"/>
                        <a:pt x="114" y="48"/>
                        <a:pt x="77" y="42"/>
                      </a:cubicBezTo>
                      <a:cubicBezTo>
                        <a:pt x="41" y="36"/>
                        <a:pt x="13" y="22"/>
                        <a:pt x="16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24"/>
                        <a:pt x="33" y="45"/>
                        <a:pt x="76" y="52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3" name="îś1îḓé">
                <a:extLst>
                  <a:ext uri="{FF2B5EF4-FFF2-40B4-BE49-F238E27FC236}">
                    <a16:creationId xmlns:a16="http://schemas.microsoft.com/office/drawing/2014/main" id="{0043C5EC-39A4-6841-B410-E2B9CB749208}"/>
                  </a:ext>
                </a:extLst>
              </p:cNvPr>
              <p:cNvSpPr/>
              <p:nvPr/>
            </p:nvSpPr>
            <p:spPr bwMode="auto">
              <a:xfrm>
                <a:off x="5943928" y="3827568"/>
                <a:ext cx="996510" cy="681447"/>
              </a:xfrm>
              <a:prstGeom prst="rect">
                <a:avLst/>
              </a:prstGeom>
              <a:solidFill>
                <a:srgbClr val="A34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$ľiḍê">
                <a:extLst>
                  <a:ext uri="{FF2B5EF4-FFF2-40B4-BE49-F238E27FC236}">
                    <a16:creationId xmlns:a16="http://schemas.microsoft.com/office/drawing/2014/main" id="{874877B1-7F3A-998A-4083-DC1A367E3D42}"/>
                  </a:ext>
                </a:extLst>
              </p:cNvPr>
              <p:cNvSpPr/>
              <p:nvPr/>
            </p:nvSpPr>
            <p:spPr bwMode="auto">
              <a:xfrm>
                <a:off x="6858157" y="3884531"/>
                <a:ext cx="28833" cy="61886"/>
              </a:xfrm>
              <a:custGeom>
                <a:avLst/>
                <a:gdLst>
                  <a:gd name="T0" fmla="*/ 0 w 29"/>
                  <a:gd name="T1" fmla="*/ 0 h 62"/>
                  <a:gd name="T2" fmla="*/ 0 w 29"/>
                  <a:gd name="T3" fmla="*/ 62 h 62"/>
                  <a:gd name="T4" fmla="*/ 29 w 29"/>
                  <a:gd name="T5" fmla="*/ 31 h 62"/>
                  <a:gd name="T6" fmla="*/ 0 w 29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2">
                    <a:moveTo>
                      <a:pt x="0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16" y="61"/>
                      <a:pt x="29" y="47"/>
                      <a:pt x="29" y="31"/>
                    </a:cubicBezTo>
                    <a:cubicBezTo>
                      <a:pt x="29" y="14"/>
                      <a:pt x="16" y="1"/>
                      <a:pt x="0" y="0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ṧ1iďé">
                <a:extLst>
                  <a:ext uri="{FF2B5EF4-FFF2-40B4-BE49-F238E27FC236}">
                    <a16:creationId xmlns:a16="http://schemas.microsoft.com/office/drawing/2014/main" id="{18FBAA37-27BA-4D95-1167-74CD73FAF766}"/>
                  </a:ext>
                </a:extLst>
              </p:cNvPr>
              <p:cNvSpPr/>
              <p:nvPr/>
            </p:nvSpPr>
            <p:spPr bwMode="auto">
              <a:xfrm>
                <a:off x="6822994" y="3884531"/>
                <a:ext cx="29537" cy="61886"/>
              </a:xfrm>
              <a:custGeom>
                <a:avLst/>
                <a:gdLst>
                  <a:gd name="T0" fmla="*/ 29 w 29"/>
                  <a:gd name="T1" fmla="*/ 0 h 62"/>
                  <a:gd name="T2" fmla="*/ 0 w 29"/>
                  <a:gd name="T3" fmla="*/ 31 h 62"/>
                  <a:gd name="T4" fmla="*/ 29 w 29"/>
                  <a:gd name="T5" fmla="*/ 62 h 62"/>
                  <a:gd name="T6" fmla="*/ 29 w 29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2">
                    <a:moveTo>
                      <a:pt x="29" y="0"/>
                    </a:moveTo>
                    <a:cubicBezTo>
                      <a:pt x="13" y="1"/>
                      <a:pt x="0" y="14"/>
                      <a:pt x="0" y="31"/>
                    </a:cubicBezTo>
                    <a:cubicBezTo>
                      <a:pt x="0" y="47"/>
                      <a:pt x="13" y="61"/>
                      <a:pt x="29" y="62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S1iḋé">
                <a:extLst>
                  <a:ext uri="{FF2B5EF4-FFF2-40B4-BE49-F238E27FC236}">
                    <a16:creationId xmlns:a16="http://schemas.microsoft.com/office/drawing/2014/main" id="{C1E42234-64D9-00C3-A4DA-55BC3592AB74}"/>
                  </a:ext>
                </a:extLst>
              </p:cNvPr>
              <p:cNvSpPr/>
              <p:nvPr/>
            </p:nvSpPr>
            <p:spPr bwMode="auto">
              <a:xfrm>
                <a:off x="6839168" y="4388760"/>
                <a:ext cx="51338" cy="57666"/>
              </a:xfrm>
              <a:custGeom>
                <a:avLst/>
                <a:gdLst>
                  <a:gd name="T0" fmla="*/ 0 w 51"/>
                  <a:gd name="T1" fmla="*/ 8 h 58"/>
                  <a:gd name="T2" fmla="*/ 37 w 51"/>
                  <a:gd name="T3" fmla="*/ 58 h 58"/>
                  <a:gd name="T4" fmla="*/ 41 w 51"/>
                  <a:gd name="T5" fmla="*/ 16 h 58"/>
                  <a:gd name="T6" fmla="*/ 0 w 51"/>
                  <a:gd name="T7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8">
                    <a:moveTo>
                      <a:pt x="0" y="8"/>
                    </a:moveTo>
                    <a:cubicBezTo>
                      <a:pt x="37" y="58"/>
                      <a:pt x="37" y="58"/>
                      <a:pt x="37" y="58"/>
                    </a:cubicBezTo>
                    <a:cubicBezTo>
                      <a:pt x="49" y="48"/>
                      <a:pt x="51" y="30"/>
                      <a:pt x="41" y="16"/>
                    </a:cubicBezTo>
                    <a:cubicBezTo>
                      <a:pt x="32" y="3"/>
                      <a:pt x="14" y="0"/>
                      <a:pt x="0" y="8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sľïḋè">
                <a:extLst>
                  <a:ext uri="{FF2B5EF4-FFF2-40B4-BE49-F238E27FC236}">
                    <a16:creationId xmlns:a16="http://schemas.microsoft.com/office/drawing/2014/main" id="{253D3B88-0A5E-37C8-F3F6-7FA1BB5C17FC}"/>
                  </a:ext>
                </a:extLst>
              </p:cNvPr>
              <p:cNvSpPr/>
              <p:nvPr/>
            </p:nvSpPr>
            <p:spPr bwMode="auto">
              <a:xfrm>
                <a:off x="6820181" y="4400012"/>
                <a:ext cx="51338" cy="58369"/>
              </a:xfrm>
              <a:custGeom>
                <a:avLst/>
                <a:gdLst>
                  <a:gd name="T0" fmla="*/ 14 w 51"/>
                  <a:gd name="T1" fmla="*/ 0 h 59"/>
                  <a:gd name="T2" fmla="*/ 9 w 51"/>
                  <a:gd name="T3" fmla="*/ 42 h 59"/>
                  <a:gd name="T4" fmla="*/ 51 w 51"/>
                  <a:gd name="T5" fmla="*/ 51 h 59"/>
                  <a:gd name="T6" fmla="*/ 14 w 51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9">
                    <a:moveTo>
                      <a:pt x="14" y="0"/>
                    </a:moveTo>
                    <a:cubicBezTo>
                      <a:pt x="2" y="11"/>
                      <a:pt x="0" y="29"/>
                      <a:pt x="9" y="42"/>
                    </a:cubicBezTo>
                    <a:cubicBezTo>
                      <a:pt x="19" y="56"/>
                      <a:pt x="37" y="59"/>
                      <a:pt x="51" y="5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Sḻîḋè">
                <a:extLst>
                  <a:ext uri="{FF2B5EF4-FFF2-40B4-BE49-F238E27FC236}">
                    <a16:creationId xmlns:a16="http://schemas.microsoft.com/office/drawing/2014/main" id="{785B529B-0A3E-DDDD-9B6F-E0EC42200252}"/>
                  </a:ext>
                </a:extLst>
              </p:cNvPr>
              <p:cNvSpPr/>
              <p:nvPr/>
            </p:nvSpPr>
            <p:spPr bwMode="auto">
              <a:xfrm>
                <a:off x="6003704" y="4408451"/>
                <a:ext cx="59777" cy="49930"/>
              </a:xfrm>
              <a:custGeom>
                <a:avLst/>
                <a:gdLst>
                  <a:gd name="T0" fmla="*/ 53 w 60"/>
                  <a:gd name="T1" fmla="*/ 0 h 50"/>
                  <a:gd name="T2" fmla="*/ 0 w 60"/>
                  <a:gd name="T3" fmla="*/ 34 h 50"/>
                  <a:gd name="T4" fmla="*/ 42 w 60"/>
                  <a:gd name="T5" fmla="*/ 41 h 50"/>
                  <a:gd name="T6" fmla="*/ 53 w 60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0">
                    <a:moveTo>
                      <a:pt x="53" y="0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10" y="47"/>
                      <a:pt x="28" y="50"/>
                      <a:pt x="42" y="41"/>
                    </a:cubicBezTo>
                    <a:cubicBezTo>
                      <a:pt x="56" y="32"/>
                      <a:pt x="60" y="14"/>
                      <a:pt x="53" y="0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ṥľîḍè">
                <a:extLst>
                  <a:ext uri="{FF2B5EF4-FFF2-40B4-BE49-F238E27FC236}">
                    <a16:creationId xmlns:a16="http://schemas.microsoft.com/office/drawing/2014/main" id="{9144C019-EC7A-4350-B640-65FDEB780246}"/>
                  </a:ext>
                </a:extLst>
              </p:cNvPr>
              <p:cNvSpPr/>
              <p:nvPr/>
            </p:nvSpPr>
            <p:spPr bwMode="auto">
              <a:xfrm>
                <a:off x="5993859" y="4388056"/>
                <a:ext cx="59074" cy="49227"/>
              </a:xfrm>
              <a:custGeom>
                <a:avLst/>
                <a:gdLst>
                  <a:gd name="T0" fmla="*/ 59 w 59"/>
                  <a:gd name="T1" fmla="*/ 16 h 50"/>
                  <a:gd name="T2" fmla="*/ 18 w 59"/>
                  <a:gd name="T3" fmla="*/ 9 h 50"/>
                  <a:gd name="T4" fmla="*/ 7 w 59"/>
                  <a:gd name="T5" fmla="*/ 50 h 50"/>
                  <a:gd name="T6" fmla="*/ 59 w 59"/>
                  <a:gd name="T7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0">
                    <a:moveTo>
                      <a:pt x="59" y="16"/>
                    </a:moveTo>
                    <a:cubicBezTo>
                      <a:pt x="49" y="4"/>
                      <a:pt x="31" y="0"/>
                      <a:pt x="18" y="9"/>
                    </a:cubicBezTo>
                    <a:cubicBezTo>
                      <a:pt x="4" y="18"/>
                      <a:pt x="0" y="36"/>
                      <a:pt x="7" y="50"/>
                    </a:cubicBezTo>
                    <a:lnTo>
                      <a:pt x="59" y="16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$ļïdé">
                <a:extLst>
                  <a:ext uri="{FF2B5EF4-FFF2-40B4-BE49-F238E27FC236}">
                    <a16:creationId xmlns:a16="http://schemas.microsoft.com/office/drawing/2014/main" id="{680A53B2-2902-61B5-E1CE-DF9B17CCBA36}"/>
                  </a:ext>
                </a:extLst>
              </p:cNvPr>
              <p:cNvSpPr/>
              <p:nvPr/>
            </p:nvSpPr>
            <p:spPr bwMode="auto">
              <a:xfrm>
                <a:off x="5998781" y="3880312"/>
                <a:ext cx="63293" cy="40085"/>
              </a:xfrm>
              <a:custGeom>
                <a:avLst/>
                <a:gdLst>
                  <a:gd name="T0" fmla="*/ 0 w 63"/>
                  <a:gd name="T1" fmla="*/ 24 h 40"/>
                  <a:gd name="T2" fmla="*/ 61 w 63"/>
                  <a:gd name="T3" fmla="*/ 40 h 40"/>
                  <a:gd name="T4" fmla="*/ 38 w 63"/>
                  <a:gd name="T5" fmla="*/ 4 h 40"/>
                  <a:gd name="T6" fmla="*/ 0 w 63"/>
                  <a:gd name="T7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40">
                    <a:moveTo>
                      <a:pt x="0" y="24"/>
                    </a:moveTo>
                    <a:cubicBezTo>
                      <a:pt x="61" y="40"/>
                      <a:pt x="61" y="40"/>
                      <a:pt x="61" y="40"/>
                    </a:cubicBezTo>
                    <a:cubicBezTo>
                      <a:pt x="63" y="24"/>
                      <a:pt x="54" y="8"/>
                      <a:pt x="38" y="4"/>
                    </a:cubicBezTo>
                    <a:cubicBezTo>
                      <a:pt x="22" y="0"/>
                      <a:pt x="6" y="9"/>
                      <a:pt x="0" y="24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ṩľíḓè">
                <a:extLst>
                  <a:ext uri="{FF2B5EF4-FFF2-40B4-BE49-F238E27FC236}">
                    <a16:creationId xmlns:a16="http://schemas.microsoft.com/office/drawing/2014/main" id="{0CB58401-6FFA-2B11-DC37-FE37295C994C}"/>
                  </a:ext>
                </a:extLst>
              </p:cNvPr>
              <p:cNvSpPr/>
              <p:nvPr/>
            </p:nvSpPr>
            <p:spPr bwMode="auto">
              <a:xfrm>
                <a:off x="5994562" y="3910552"/>
                <a:ext cx="63996" cy="39382"/>
              </a:xfrm>
              <a:custGeom>
                <a:avLst/>
                <a:gdLst>
                  <a:gd name="T0" fmla="*/ 3 w 64"/>
                  <a:gd name="T1" fmla="*/ 0 h 40"/>
                  <a:gd name="T2" fmla="*/ 26 w 64"/>
                  <a:gd name="T3" fmla="*/ 36 h 40"/>
                  <a:gd name="T4" fmla="*/ 64 w 64"/>
                  <a:gd name="T5" fmla="*/ 15 h 40"/>
                  <a:gd name="T6" fmla="*/ 3 w 6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40">
                    <a:moveTo>
                      <a:pt x="3" y="0"/>
                    </a:moveTo>
                    <a:cubicBezTo>
                      <a:pt x="0" y="16"/>
                      <a:pt x="10" y="32"/>
                      <a:pt x="26" y="36"/>
                    </a:cubicBezTo>
                    <a:cubicBezTo>
                      <a:pt x="42" y="40"/>
                      <a:pt x="58" y="31"/>
                      <a:pt x="64" y="15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6655DF2-6754-B712-32BC-BB18178CACEC}"/>
                  </a:ext>
                </a:extLst>
              </p:cNvPr>
              <p:cNvGrpSpPr/>
              <p:nvPr/>
            </p:nvGrpSpPr>
            <p:grpSpPr>
              <a:xfrm rot="2553527">
                <a:off x="4079171" y="3484687"/>
                <a:ext cx="799500" cy="116772"/>
                <a:chOff x="3095874" y="3667168"/>
                <a:chExt cx="1315079" cy="192076"/>
              </a:xfrm>
            </p:grpSpPr>
            <p:sp>
              <p:nvSpPr>
                <p:cNvPr id="19" name="ïṧľîde">
                  <a:extLst>
                    <a:ext uri="{FF2B5EF4-FFF2-40B4-BE49-F238E27FC236}">
                      <a16:creationId xmlns:a16="http://schemas.microsoft.com/office/drawing/2014/main" id="{A8BC9097-75B3-0C3D-ED44-B13DB2508925}"/>
                    </a:ext>
                  </a:extLst>
                </p:cNvPr>
                <p:cNvSpPr/>
                <p:nvPr/>
              </p:nvSpPr>
              <p:spPr bwMode="auto">
                <a:xfrm>
                  <a:off x="3095874" y="3667168"/>
                  <a:ext cx="1315079" cy="96038"/>
                </a:xfrm>
                <a:custGeom>
                  <a:avLst/>
                  <a:gdLst>
                    <a:gd name="T0" fmla="*/ 424 w 849"/>
                    <a:gd name="T1" fmla="*/ 16 h 62"/>
                    <a:gd name="T2" fmla="*/ 781 w 849"/>
                    <a:gd name="T3" fmla="*/ 62 h 62"/>
                    <a:gd name="T4" fmla="*/ 849 w 849"/>
                    <a:gd name="T5" fmla="*/ 62 h 62"/>
                    <a:gd name="T6" fmla="*/ 424 w 849"/>
                    <a:gd name="T7" fmla="*/ 0 h 62"/>
                    <a:gd name="T8" fmla="*/ 0 w 849"/>
                    <a:gd name="T9" fmla="*/ 62 h 62"/>
                    <a:gd name="T10" fmla="*/ 68 w 849"/>
                    <a:gd name="T11" fmla="*/ 62 h 62"/>
                    <a:gd name="T12" fmla="*/ 424 w 849"/>
                    <a:gd name="T13" fmla="*/ 1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16"/>
                      </a:moveTo>
                      <a:cubicBezTo>
                        <a:pt x="621" y="16"/>
                        <a:pt x="781" y="31"/>
                        <a:pt x="781" y="62"/>
                      </a:cubicBezTo>
                      <a:cubicBezTo>
                        <a:pt x="849" y="62"/>
                        <a:pt x="849" y="62"/>
                        <a:pt x="849" y="62"/>
                      </a:cubicBezTo>
                      <a:cubicBezTo>
                        <a:pt x="849" y="25"/>
                        <a:pt x="659" y="0"/>
                        <a:pt x="424" y="0"/>
                      </a:cubicBezTo>
                      <a:cubicBezTo>
                        <a:pt x="190" y="0"/>
                        <a:pt x="0" y="25"/>
                        <a:pt x="0" y="62"/>
                      </a:cubicBezTo>
                      <a:cubicBezTo>
                        <a:pt x="68" y="62"/>
                        <a:pt x="68" y="62"/>
                        <a:pt x="68" y="62"/>
                      </a:cubicBezTo>
                      <a:cubicBezTo>
                        <a:pt x="68" y="31"/>
                        <a:pt x="228" y="16"/>
                        <a:pt x="424" y="16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íšḷiḋé">
                  <a:extLst>
                    <a:ext uri="{FF2B5EF4-FFF2-40B4-BE49-F238E27FC236}">
                      <a16:creationId xmlns:a16="http://schemas.microsoft.com/office/drawing/2014/main" id="{59BD586D-EC44-E936-99E8-0FE380292FF8}"/>
                    </a:ext>
                  </a:extLst>
                </p:cNvPr>
                <p:cNvSpPr/>
                <p:nvPr/>
              </p:nvSpPr>
              <p:spPr bwMode="auto">
                <a:xfrm>
                  <a:off x="3095874" y="3763206"/>
                  <a:ext cx="1315079" cy="96038"/>
                </a:xfrm>
                <a:custGeom>
                  <a:avLst/>
                  <a:gdLst>
                    <a:gd name="T0" fmla="*/ 424 w 849"/>
                    <a:gd name="T1" fmla="*/ 62 h 62"/>
                    <a:gd name="T2" fmla="*/ 849 w 849"/>
                    <a:gd name="T3" fmla="*/ 0 h 62"/>
                    <a:gd name="T4" fmla="*/ 781 w 849"/>
                    <a:gd name="T5" fmla="*/ 0 h 62"/>
                    <a:gd name="T6" fmla="*/ 424 w 849"/>
                    <a:gd name="T7" fmla="*/ 46 h 62"/>
                    <a:gd name="T8" fmla="*/ 68 w 849"/>
                    <a:gd name="T9" fmla="*/ 0 h 62"/>
                    <a:gd name="T10" fmla="*/ 0 w 849"/>
                    <a:gd name="T11" fmla="*/ 0 h 62"/>
                    <a:gd name="T12" fmla="*/ 424 w 849"/>
                    <a:gd name="T1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62"/>
                      </a:moveTo>
                      <a:cubicBezTo>
                        <a:pt x="659" y="62"/>
                        <a:pt x="849" y="37"/>
                        <a:pt x="849" y="0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781" y="31"/>
                        <a:pt x="621" y="46"/>
                        <a:pt x="424" y="46"/>
                      </a:cubicBezTo>
                      <a:cubicBezTo>
                        <a:pt x="228" y="46"/>
                        <a:pt x="68" y="31"/>
                        <a:pt x="6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"/>
                        <a:pt x="190" y="62"/>
                        <a:pt x="424" y="62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6FCEA9E-1849-D626-B4EA-51BD0A918E43}"/>
                  </a:ext>
                </a:extLst>
              </p:cNvPr>
              <p:cNvGrpSpPr/>
              <p:nvPr/>
            </p:nvGrpSpPr>
            <p:grpSpPr>
              <a:xfrm rot="2553527">
                <a:off x="3794448" y="3629507"/>
                <a:ext cx="1060002" cy="154820"/>
                <a:chOff x="3095874" y="3667168"/>
                <a:chExt cx="1315079" cy="192076"/>
              </a:xfrm>
            </p:grpSpPr>
            <p:sp>
              <p:nvSpPr>
                <p:cNvPr id="15" name="ïṧľîde">
                  <a:extLst>
                    <a:ext uri="{FF2B5EF4-FFF2-40B4-BE49-F238E27FC236}">
                      <a16:creationId xmlns:a16="http://schemas.microsoft.com/office/drawing/2014/main" id="{B19405DD-D720-536A-4AA7-181573CB5710}"/>
                    </a:ext>
                  </a:extLst>
                </p:cNvPr>
                <p:cNvSpPr/>
                <p:nvPr/>
              </p:nvSpPr>
              <p:spPr bwMode="auto">
                <a:xfrm>
                  <a:off x="3095874" y="3667168"/>
                  <a:ext cx="1315079" cy="96038"/>
                </a:xfrm>
                <a:custGeom>
                  <a:avLst/>
                  <a:gdLst>
                    <a:gd name="T0" fmla="*/ 424 w 849"/>
                    <a:gd name="T1" fmla="*/ 16 h 62"/>
                    <a:gd name="T2" fmla="*/ 781 w 849"/>
                    <a:gd name="T3" fmla="*/ 62 h 62"/>
                    <a:gd name="T4" fmla="*/ 849 w 849"/>
                    <a:gd name="T5" fmla="*/ 62 h 62"/>
                    <a:gd name="T6" fmla="*/ 424 w 849"/>
                    <a:gd name="T7" fmla="*/ 0 h 62"/>
                    <a:gd name="T8" fmla="*/ 0 w 849"/>
                    <a:gd name="T9" fmla="*/ 62 h 62"/>
                    <a:gd name="T10" fmla="*/ 68 w 849"/>
                    <a:gd name="T11" fmla="*/ 62 h 62"/>
                    <a:gd name="T12" fmla="*/ 424 w 849"/>
                    <a:gd name="T13" fmla="*/ 1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16"/>
                      </a:moveTo>
                      <a:cubicBezTo>
                        <a:pt x="621" y="16"/>
                        <a:pt x="781" y="31"/>
                        <a:pt x="781" y="62"/>
                      </a:cubicBezTo>
                      <a:cubicBezTo>
                        <a:pt x="849" y="62"/>
                        <a:pt x="849" y="62"/>
                        <a:pt x="849" y="62"/>
                      </a:cubicBezTo>
                      <a:cubicBezTo>
                        <a:pt x="849" y="25"/>
                        <a:pt x="659" y="0"/>
                        <a:pt x="424" y="0"/>
                      </a:cubicBezTo>
                      <a:cubicBezTo>
                        <a:pt x="190" y="0"/>
                        <a:pt x="0" y="25"/>
                        <a:pt x="0" y="62"/>
                      </a:cubicBezTo>
                      <a:cubicBezTo>
                        <a:pt x="68" y="62"/>
                        <a:pt x="68" y="62"/>
                        <a:pt x="68" y="62"/>
                      </a:cubicBezTo>
                      <a:cubicBezTo>
                        <a:pt x="68" y="31"/>
                        <a:pt x="228" y="16"/>
                        <a:pt x="424" y="16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íšḷiḋé">
                  <a:extLst>
                    <a:ext uri="{FF2B5EF4-FFF2-40B4-BE49-F238E27FC236}">
                      <a16:creationId xmlns:a16="http://schemas.microsoft.com/office/drawing/2014/main" id="{2E6E395D-4F1D-47B0-E16B-FC9591CB64B0}"/>
                    </a:ext>
                  </a:extLst>
                </p:cNvPr>
                <p:cNvSpPr/>
                <p:nvPr/>
              </p:nvSpPr>
              <p:spPr bwMode="auto">
                <a:xfrm>
                  <a:off x="3095874" y="3763206"/>
                  <a:ext cx="1315079" cy="96038"/>
                </a:xfrm>
                <a:custGeom>
                  <a:avLst/>
                  <a:gdLst>
                    <a:gd name="T0" fmla="*/ 424 w 849"/>
                    <a:gd name="T1" fmla="*/ 62 h 62"/>
                    <a:gd name="T2" fmla="*/ 849 w 849"/>
                    <a:gd name="T3" fmla="*/ 0 h 62"/>
                    <a:gd name="T4" fmla="*/ 781 w 849"/>
                    <a:gd name="T5" fmla="*/ 0 h 62"/>
                    <a:gd name="T6" fmla="*/ 424 w 849"/>
                    <a:gd name="T7" fmla="*/ 46 h 62"/>
                    <a:gd name="T8" fmla="*/ 68 w 849"/>
                    <a:gd name="T9" fmla="*/ 0 h 62"/>
                    <a:gd name="T10" fmla="*/ 0 w 849"/>
                    <a:gd name="T11" fmla="*/ 0 h 62"/>
                    <a:gd name="T12" fmla="*/ 424 w 849"/>
                    <a:gd name="T1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62"/>
                      </a:moveTo>
                      <a:cubicBezTo>
                        <a:pt x="659" y="62"/>
                        <a:pt x="849" y="37"/>
                        <a:pt x="849" y="0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781" y="31"/>
                        <a:pt x="621" y="46"/>
                        <a:pt x="424" y="46"/>
                      </a:cubicBezTo>
                      <a:cubicBezTo>
                        <a:pt x="228" y="46"/>
                        <a:pt x="68" y="31"/>
                        <a:pt x="6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"/>
                        <a:pt x="190" y="62"/>
                        <a:pt x="424" y="62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</p:grpSp>
        <p:pic>
          <p:nvPicPr>
            <p:cNvPr id="5" name="图片 4" descr="图标&#10;&#10;描述已自动生成">
              <a:extLst>
                <a:ext uri="{FF2B5EF4-FFF2-40B4-BE49-F238E27FC236}">
                  <a16:creationId xmlns:a16="http://schemas.microsoft.com/office/drawing/2014/main" id="{660D804D-B05B-0156-AD7B-B71240F581D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5066" y="3720417"/>
              <a:ext cx="679221" cy="803965"/>
            </a:xfrm>
            <a:prstGeom prst="rect">
              <a:avLst/>
            </a:prstGeom>
          </p:spPr>
        </p:pic>
        <p:pic>
          <p:nvPicPr>
            <p:cNvPr id="6" name="图片 5" descr="图标&#10;&#10;描述已自动生成">
              <a:extLst>
                <a:ext uri="{FF2B5EF4-FFF2-40B4-BE49-F238E27FC236}">
                  <a16:creationId xmlns:a16="http://schemas.microsoft.com/office/drawing/2014/main" id="{4576CCFD-E6FE-9B2E-BE66-BDBDB4C6C22A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5066" y="4665259"/>
              <a:ext cx="679221" cy="803965"/>
            </a:xfrm>
            <a:prstGeom prst="rect">
              <a:avLst/>
            </a:prstGeom>
          </p:spPr>
        </p:pic>
        <p:pic>
          <p:nvPicPr>
            <p:cNvPr id="7" name="图片 6" descr="图标&#10;&#10;描述已自动生成">
              <a:extLst>
                <a:ext uri="{FF2B5EF4-FFF2-40B4-BE49-F238E27FC236}">
                  <a16:creationId xmlns:a16="http://schemas.microsoft.com/office/drawing/2014/main" id="{87A3C2D6-D860-232D-414D-2AAD6FA094F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894" y="4665259"/>
              <a:ext cx="679221" cy="803965"/>
            </a:xfrm>
            <a:prstGeom prst="rect">
              <a:avLst/>
            </a:prstGeom>
          </p:spPr>
        </p:pic>
        <p:pic>
          <p:nvPicPr>
            <p:cNvPr id="8" name="图片 7" descr="图标&#10;&#10;描述已自动生成">
              <a:extLst>
                <a:ext uri="{FF2B5EF4-FFF2-40B4-BE49-F238E27FC236}">
                  <a16:creationId xmlns:a16="http://schemas.microsoft.com/office/drawing/2014/main" id="{58E24AC7-40E7-3A8F-70F0-BACC6C262203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894" y="3720417"/>
              <a:ext cx="679221" cy="803965"/>
            </a:xfrm>
            <a:prstGeom prst="rect">
              <a:avLst/>
            </a:prstGeom>
          </p:spPr>
        </p:pic>
        <p:pic>
          <p:nvPicPr>
            <p:cNvPr id="9" name="图片 8" descr="图标&#10;&#10;描述已自动生成">
              <a:extLst>
                <a:ext uri="{FF2B5EF4-FFF2-40B4-BE49-F238E27FC236}">
                  <a16:creationId xmlns:a16="http://schemas.microsoft.com/office/drawing/2014/main" id="{8031210F-646B-32D8-82F9-57E921851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8279" y="2824686"/>
              <a:ext cx="967639" cy="1145354"/>
            </a:xfrm>
            <a:prstGeom prst="rect">
              <a:avLst/>
            </a:prstGeom>
          </p:spPr>
        </p:pic>
        <p:pic>
          <p:nvPicPr>
            <p:cNvPr id="10" name="图片 9" descr="图标&#10;&#10;描述已自动生成">
              <a:extLst>
                <a:ext uri="{FF2B5EF4-FFF2-40B4-BE49-F238E27FC236}">
                  <a16:creationId xmlns:a16="http://schemas.microsoft.com/office/drawing/2014/main" id="{75D6631A-6BC4-2338-00F3-6EA762D0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74706" y="2685105"/>
              <a:ext cx="916138" cy="1128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38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">
            <a:extLst>
              <a:ext uri="{FF2B5EF4-FFF2-40B4-BE49-F238E27FC236}">
                <a16:creationId xmlns:a16="http://schemas.microsoft.com/office/drawing/2014/main" id="{B4D4AD00-E48D-4F98-BE3A-9F97A6A8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Design of Glyphs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BD0326-5CE2-232B-C96C-69C7ABD1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814" y="1079787"/>
            <a:ext cx="6190588" cy="525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6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2AE8E59-1859-C47D-8F8B-CD12CC7D9F6A}"/>
              </a:ext>
            </a:extLst>
          </p:cNvPr>
          <p:cNvSpPr/>
          <p:nvPr/>
        </p:nvSpPr>
        <p:spPr bwMode="auto">
          <a:xfrm>
            <a:off x="5832342" y="1637477"/>
            <a:ext cx="2301149" cy="4068822"/>
          </a:xfrm>
          <a:prstGeom prst="roundRect">
            <a:avLst>
              <a:gd name="adj" fmla="val 10318"/>
            </a:avLst>
          </a:prstGeom>
          <a:noFill/>
          <a:ln w="25400" cap="flat" cmpd="sng" algn="ctr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B4D4AD00-E48D-4F98-BE3A-9F97A6A8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SOMNUS Architecture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B80139-8A26-34AC-CEB6-B2257AA5EAC2}"/>
              </a:ext>
            </a:extLst>
          </p:cNvPr>
          <p:cNvSpPr/>
          <p:nvPr/>
        </p:nvSpPr>
        <p:spPr bwMode="auto">
          <a:xfrm>
            <a:off x="1655674" y="1619605"/>
            <a:ext cx="2301149" cy="4068822"/>
          </a:xfrm>
          <a:prstGeom prst="roundRect">
            <a:avLst>
              <a:gd name="adj" fmla="val 10318"/>
            </a:avLst>
          </a:prstGeom>
          <a:noFill/>
          <a:ln w="25400" cap="flat" cmpd="sng" algn="ctr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CC71A0-55A2-24F5-2436-8AFA986A7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9" r="13299"/>
          <a:stretch/>
        </p:blipFill>
        <p:spPr>
          <a:xfrm>
            <a:off x="580549" y="2591998"/>
            <a:ext cx="510158" cy="6913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D58153-C026-D28E-14E6-BB3E10382C8C}"/>
              </a:ext>
            </a:extLst>
          </p:cNvPr>
          <p:cNvSpPr txBox="1"/>
          <p:nvPr/>
        </p:nvSpPr>
        <p:spPr>
          <a:xfrm>
            <a:off x="418825" y="2078572"/>
            <a:ext cx="781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Script</a:t>
            </a:r>
            <a:endParaRPr lang="zh-CN" altLang="en-US" sz="2000" dirty="0">
              <a:latin typeface="SF Pro Display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65D05923-3E12-E9AB-AB61-EB500F4B8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354" y="4320237"/>
            <a:ext cx="498548" cy="4985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DBD01A-7AEC-5682-1403-4C8A0604DA00}"/>
              </a:ext>
            </a:extLst>
          </p:cNvPr>
          <p:cNvSpPr txBox="1"/>
          <p:nvPr/>
        </p:nvSpPr>
        <p:spPr>
          <a:xfrm>
            <a:off x="115863" y="3892298"/>
            <a:ext cx="137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Data Tables</a:t>
            </a:r>
            <a:endParaRPr lang="zh-CN" altLang="en-US" sz="2000" dirty="0">
              <a:latin typeface="SF Pro Display"/>
            </a:endParaRPr>
          </a:p>
        </p:txBody>
      </p:sp>
      <p:cxnSp>
        <p:nvCxnSpPr>
          <p:cNvPr id="8" name="直接箭头连接符 25">
            <a:extLst>
              <a:ext uri="{FF2B5EF4-FFF2-40B4-BE49-F238E27FC236}">
                <a16:creationId xmlns:a16="http://schemas.microsoft.com/office/drawing/2014/main" id="{2052263E-76E2-879D-8FE8-531682927EFD}"/>
              </a:ext>
            </a:extLst>
          </p:cNvPr>
          <p:cNvCxnSpPr>
            <a:cxnSpLocks/>
          </p:cNvCxnSpPr>
          <p:nvPr/>
        </p:nvCxnSpPr>
        <p:spPr bwMode="auto">
          <a:xfrm>
            <a:off x="1139657" y="3670300"/>
            <a:ext cx="516017" cy="0"/>
          </a:xfrm>
          <a:prstGeom prst="straightConnector1">
            <a:avLst/>
          </a:prstGeom>
          <a:noFill/>
          <a:ln w="508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829AEC4-F63D-89D6-C54D-56E5B7068767}"/>
              </a:ext>
            </a:extLst>
          </p:cNvPr>
          <p:cNvSpPr/>
          <p:nvPr/>
        </p:nvSpPr>
        <p:spPr bwMode="auto">
          <a:xfrm>
            <a:off x="1817126" y="2664006"/>
            <a:ext cx="1998848" cy="720101"/>
          </a:xfrm>
          <a:prstGeom prst="round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Program Execution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BEEF569-15E2-3EF3-E8E5-A627E539BE4D}"/>
              </a:ext>
            </a:extLst>
          </p:cNvPr>
          <p:cNvSpPr/>
          <p:nvPr/>
        </p:nvSpPr>
        <p:spPr bwMode="auto">
          <a:xfrm>
            <a:off x="1817126" y="3744156"/>
            <a:ext cx="1998848" cy="720101"/>
          </a:xfrm>
          <a:prstGeom prst="round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Code Parser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39F7A03-8A7A-9DAB-EDA4-7CFE3ACB91F0}"/>
              </a:ext>
            </a:extLst>
          </p:cNvPr>
          <p:cNvSpPr/>
          <p:nvPr/>
        </p:nvSpPr>
        <p:spPr bwMode="auto">
          <a:xfrm>
            <a:off x="1817126" y="4824306"/>
            <a:ext cx="1998848" cy="720101"/>
          </a:xfrm>
          <a:prstGeom prst="round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Transformation Inference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7B46F658-9EEE-E1AE-3000-64C80C695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5297" y="3374478"/>
            <a:ext cx="435903" cy="5875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1F3D672-9EB8-3782-9B1A-16B8552F2BA2}"/>
              </a:ext>
            </a:extLst>
          </p:cNvPr>
          <p:cNvSpPr txBox="1"/>
          <p:nvPr/>
        </p:nvSpPr>
        <p:spPr>
          <a:xfrm>
            <a:off x="4022190" y="2501518"/>
            <a:ext cx="1774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/>
              </a:rPr>
              <a:t>Transformation</a:t>
            </a:r>
          </a:p>
          <a:p>
            <a:pPr algn="ctr"/>
            <a:r>
              <a:rPr lang="en-US" altLang="zh-CN" sz="2000" dirty="0">
                <a:latin typeface="SF Pro Display"/>
              </a:rPr>
              <a:t>Specification</a:t>
            </a:r>
            <a:endParaRPr lang="zh-CN" altLang="en-US" sz="2000" dirty="0">
              <a:latin typeface="SF Pro Display"/>
            </a:endParaRPr>
          </a:p>
        </p:txBody>
      </p:sp>
      <p:cxnSp>
        <p:nvCxnSpPr>
          <p:cNvPr id="21" name="直接箭头连接符 25">
            <a:extLst>
              <a:ext uri="{FF2B5EF4-FFF2-40B4-BE49-F238E27FC236}">
                <a16:creationId xmlns:a16="http://schemas.microsoft.com/office/drawing/2014/main" id="{A14B2115-0A19-FAFC-1290-405100DF7C4E}"/>
              </a:ext>
            </a:extLst>
          </p:cNvPr>
          <p:cNvCxnSpPr>
            <a:cxnSpLocks/>
          </p:cNvCxnSpPr>
          <p:nvPr/>
        </p:nvCxnSpPr>
        <p:spPr bwMode="auto">
          <a:xfrm>
            <a:off x="3967093" y="3670300"/>
            <a:ext cx="516017" cy="0"/>
          </a:xfrm>
          <a:prstGeom prst="straightConnector1">
            <a:avLst/>
          </a:prstGeom>
          <a:noFill/>
          <a:ln w="50800" algn="ctr">
            <a:solidFill>
              <a:srgbClr val="D9D9D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箭头连接符 25">
            <a:extLst>
              <a:ext uri="{FF2B5EF4-FFF2-40B4-BE49-F238E27FC236}">
                <a16:creationId xmlns:a16="http://schemas.microsoft.com/office/drawing/2014/main" id="{55445EF9-6E7B-CC37-863E-9EDF79F4463D}"/>
              </a:ext>
            </a:extLst>
          </p:cNvPr>
          <p:cNvCxnSpPr>
            <a:cxnSpLocks/>
          </p:cNvCxnSpPr>
          <p:nvPr/>
        </p:nvCxnSpPr>
        <p:spPr bwMode="auto">
          <a:xfrm>
            <a:off x="5335283" y="3668239"/>
            <a:ext cx="516017" cy="0"/>
          </a:xfrm>
          <a:prstGeom prst="straightConnector1">
            <a:avLst/>
          </a:prstGeom>
          <a:noFill/>
          <a:ln w="50800" algn="ctr">
            <a:solidFill>
              <a:srgbClr val="D9D9D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EED6572-C90B-CF7F-40FD-6F849CF5B388}"/>
              </a:ext>
            </a:extLst>
          </p:cNvPr>
          <p:cNvGrpSpPr/>
          <p:nvPr/>
        </p:nvGrpSpPr>
        <p:grpSpPr>
          <a:xfrm>
            <a:off x="5816174" y="1619605"/>
            <a:ext cx="2332800" cy="778292"/>
            <a:chOff x="5816174" y="1619605"/>
            <a:chExt cx="2332800" cy="778292"/>
          </a:xfrm>
          <a:solidFill>
            <a:srgbClr val="D9D9D9"/>
          </a:solidFill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4150D22F-5DD4-8365-7FAA-A13FF2F2A1EF}"/>
                </a:ext>
              </a:extLst>
            </p:cNvPr>
            <p:cNvSpPr/>
            <p:nvPr/>
          </p:nvSpPr>
          <p:spPr bwMode="auto">
            <a:xfrm>
              <a:off x="5816174" y="2017757"/>
              <a:ext cx="2332800" cy="380140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A403D59-E5FB-148C-106C-46281C564A8F}"/>
                </a:ext>
              </a:extLst>
            </p:cNvPr>
            <p:cNvSpPr/>
            <p:nvPr/>
          </p:nvSpPr>
          <p:spPr bwMode="auto">
            <a:xfrm>
              <a:off x="5816174" y="1619605"/>
              <a:ext cx="2332800" cy="760420"/>
            </a:xfrm>
            <a:prstGeom prst="roundRect">
              <a:avLst>
                <a:gd name="adj" fmla="val 33473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Visualization</a:t>
              </a:r>
              <a:r>
                <a:rPr kumimoji="0" lang="en-US" altLang="zh-CN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Generator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EF6EA1F-D75B-CE8F-BC51-365FC9B59125}"/>
              </a:ext>
            </a:extLst>
          </p:cNvPr>
          <p:cNvSpPr/>
          <p:nvPr/>
        </p:nvSpPr>
        <p:spPr bwMode="auto">
          <a:xfrm>
            <a:off x="5973798" y="2951787"/>
            <a:ext cx="2068213" cy="760419"/>
          </a:xfrm>
          <a:prstGeom prst="round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Data Provenance</a:t>
            </a:r>
            <a:r>
              <a:rPr lang="zh-CN" altLang="en-US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altLang="zh-CN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Construction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3C5BBDC-CEEA-F39F-F461-82049C800B40}"/>
              </a:ext>
            </a:extLst>
          </p:cNvPr>
          <p:cNvSpPr/>
          <p:nvPr/>
        </p:nvSpPr>
        <p:spPr bwMode="auto">
          <a:xfrm>
            <a:off x="5973799" y="4464257"/>
            <a:ext cx="2068212" cy="792369"/>
          </a:xfrm>
          <a:prstGeom prst="round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Glyph Presentation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grpSp>
        <p:nvGrpSpPr>
          <p:cNvPr id="9" name="图形 36">
            <a:extLst>
              <a:ext uri="{FF2B5EF4-FFF2-40B4-BE49-F238E27FC236}">
                <a16:creationId xmlns:a16="http://schemas.microsoft.com/office/drawing/2014/main" id="{4D6876C3-968A-0FC0-0EB7-EB51D1CD4C2F}"/>
              </a:ext>
            </a:extLst>
          </p:cNvPr>
          <p:cNvGrpSpPr/>
          <p:nvPr/>
        </p:nvGrpSpPr>
        <p:grpSpPr>
          <a:xfrm>
            <a:off x="9765737" y="3825540"/>
            <a:ext cx="731177" cy="117826"/>
            <a:chOff x="9765737" y="3825540"/>
            <a:chExt cx="731177" cy="117826"/>
          </a:xfrm>
          <a:noFill/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A161E94-3B72-FCD2-25CE-0E70AD16B799}"/>
                </a:ext>
              </a:extLst>
            </p:cNvPr>
            <p:cNvSpPr/>
            <p:nvPr/>
          </p:nvSpPr>
          <p:spPr>
            <a:xfrm>
              <a:off x="9765737" y="3881324"/>
              <a:ext cx="731177" cy="4898"/>
            </a:xfrm>
            <a:custGeom>
              <a:avLst/>
              <a:gdLst>
                <a:gd name="connsiteX0" fmla="*/ 0 w 731177"/>
                <a:gd name="connsiteY0" fmla="*/ 0 h 4898"/>
                <a:gd name="connsiteX1" fmla="*/ 731177 w 731177"/>
                <a:gd name="connsiteY1" fmla="*/ 4898 h 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1177" h="4898">
                  <a:moveTo>
                    <a:pt x="0" y="0"/>
                  </a:moveTo>
                  <a:lnTo>
                    <a:pt x="731177" y="4898"/>
                  </a:lnTo>
                </a:path>
              </a:pathLst>
            </a:custGeom>
            <a:ln w="27141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87B59B7-5009-F326-3009-ED955AC7E55A}"/>
                </a:ext>
              </a:extLst>
            </p:cNvPr>
            <p:cNvSpPr/>
            <p:nvPr/>
          </p:nvSpPr>
          <p:spPr>
            <a:xfrm>
              <a:off x="10433511" y="3825540"/>
              <a:ext cx="63403" cy="117826"/>
            </a:xfrm>
            <a:custGeom>
              <a:avLst/>
              <a:gdLst>
                <a:gd name="connsiteX0" fmla="*/ 0 w 63403"/>
                <a:gd name="connsiteY0" fmla="*/ 0 h 117826"/>
                <a:gd name="connsiteX1" fmla="*/ 63403 w 63403"/>
                <a:gd name="connsiteY1" fmla="*/ 58233 h 117826"/>
                <a:gd name="connsiteX2" fmla="*/ 0 w 63403"/>
                <a:gd name="connsiteY2" fmla="*/ 117826 h 11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03" h="117826">
                  <a:moveTo>
                    <a:pt x="0" y="0"/>
                  </a:moveTo>
                  <a:lnTo>
                    <a:pt x="63403" y="58233"/>
                  </a:lnTo>
                  <a:lnTo>
                    <a:pt x="0" y="117826"/>
                  </a:lnTo>
                </a:path>
              </a:pathLst>
            </a:custGeom>
            <a:noFill/>
            <a:ln w="27141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3DA7473-9325-B2A9-7D66-F5B3F8E86DAC}"/>
              </a:ext>
            </a:extLst>
          </p:cNvPr>
          <p:cNvSpPr/>
          <p:nvPr/>
        </p:nvSpPr>
        <p:spPr>
          <a:xfrm>
            <a:off x="9443823" y="3159671"/>
            <a:ext cx="278375" cy="723013"/>
          </a:xfrm>
          <a:custGeom>
            <a:avLst/>
            <a:gdLst>
              <a:gd name="connsiteX0" fmla="*/ 278375 w 278375"/>
              <a:gd name="connsiteY0" fmla="*/ 723014 h 723013"/>
              <a:gd name="connsiteX1" fmla="*/ 0 w 278375"/>
              <a:gd name="connsiteY1" fmla="*/ 0 h 72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375" h="723013">
                <a:moveTo>
                  <a:pt x="278375" y="723014"/>
                </a:moveTo>
                <a:lnTo>
                  <a:pt x="0" y="0"/>
                </a:lnTo>
              </a:path>
            </a:pathLst>
          </a:custGeom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D1C1257-252E-0CC6-1BB7-B158461F8E72}"/>
              </a:ext>
            </a:extLst>
          </p:cNvPr>
          <p:cNvSpPr/>
          <p:nvPr/>
        </p:nvSpPr>
        <p:spPr>
          <a:xfrm>
            <a:off x="9440014" y="3913706"/>
            <a:ext cx="272388" cy="290892"/>
          </a:xfrm>
          <a:custGeom>
            <a:avLst/>
            <a:gdLst>
              <a:gd name="connsiteX0" fmla="*/ 272389 w 272388"/>
              <a:gd name="connsiteY0" fmla="*/ 0 h 290892"/>
              <a:gd name="connsiteX1" fmla="*/ 0 w 272388"/>
              <a:gd name="connsiteY1" fmla="*/ 290893 h 2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2388" h="290892">
                <a:moveTo>
                  <a:pt x="272389" y="0"/>
                </a:moveTo>
                <a:lnTo>
                  <a:pt x="0" y="290893"/>
                </a:lnTo>
              </a:path>
            </a:pathLst>
          </a:custGeom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2AB4A41-747E-ACF9-E4A2-984C0D9B9FE8}"/>
              </a:ext>
            </a:extLst>
          </p:cNvPr>
          <p:cNvSpPr/>
          <p:nvPr/>
        </p:nvSpPr>
        <p:spPr>
          <a:xfrm>
            <a:off x="10520316" y="3684568"/>
            <a:ext cx="708320" cy="362489"/>
          </a:xfrm>
          <a:custGeom>
            <a:avLst/>
            <a:gdLst>
              <a:gd name="connsiteX0" fmla="*/ 641369 w 708320"/>
              <a:gd name="connsiteY0" fmla="*/ -196 h 362489"/>
              <a:gd name="connsiteX1" fmla="*/ 65842 w 708320"/>
              <a:gd name="connsiteY1" fmla="*/ -196 h 362489"/>
              <a:gd name="connsiteX2" fmla="*/ -554 w 708320"/>
              <a:gd name="connsiteY2" fmla="*/ 63207 h 362489"/>
              <a:gd name="connsiteX3" fmla="*/ -554 w 708320"/>
              <a:gd name="connsiteY3" fmla="*/ 298860 h 362489"/>
              <a:gd name="connsiteX4" fmla="*/ 65842 w 708320"/>
              <a:gd name="connsiteY4" fmla="*/ 362264 h 362489"/>
              <a:gd name="connsiteX5" fmla="*/ 641369 w 708320"/>
              <a:gd name="connsiteY5" fmla="*/ 362264 h 362489"/>
              <a:gd name="connsiteX6" fmla="*/ 707766 w 708320"/>
              <a:gd name="connsiteY6" fmla="*/ 298860 h 362489"/>
              <a:gd name="connsiteX7" fmla="*/ 707766 w 708320"/>
              <a:gd name="connsiteY7" fmla="*/ 63207 h 362489"/>
              <a:gd name="connsiteX8" fmla="*/ 641369 w 708320"/>
              <a:gd name="connsiteY8" fmla="*/ -196 h 36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8320" h="362489">
                <a:moveTo>
                  <a:pt x="641369" y="-196"/>
                </a:moveTo>
                <a:lnTo>
                  <a:pt x="65842" y="-196"/>
                </a:lnTo>
                <a:cubicBezTo>
                  <a:pt x="30032" y="-958"/>
                  <a:pt x="344" y="27397"/>
                  <a:pt x="-554" y="63207"/>
                </a:cubicBezTo>
                <a:lnTo>
                  <a:pt x="-554" y="298860"/>
                </a:lnTo>
                <a:cubicBezTo>
                  <a:pt x="344" y="334671"/>
                  <a:pt x="30032" y="363025"/>
                  <a:pt x="65842" y="362264"/>
                </a:cubicBezTo>
                <a:lnTo>
                  <a:pt x="641369" y="362264"/>
                </a:lnTo>
                <a:cubicBezTo>
                  <a:pt x="677179" y="363025"/>
                  <a:pt x="706867" y="334671"/>
                  <a:pt x="707766" y="298860"/>
                </a:cubicBezTo>
                <a:lnTo>
                  <a:pt x="707766" y="63207"/>
                </a:lnTo>
                <a:cubicBezTo>
                  <a:pt x="706867" y="27397"/>
                  <a:pt x="677179" y="-958"/>
                  <a:pt x="641369" y="-196"/>
                </a:cubicBezTo>
                <a:close/>
              </a:path>
            </a:pathLst>
          </a:custGeom>
          <a:noFill/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DAADD73-59EE-DB73-90F1-212DA1846F4D}"/>
              </a:ext>
            </a:extLst>
          </p:cNvPr>
          <p:cNvSpPr/>
          <p:nvPr/>
        </p:nvSpPr>
        <p:spPr>
          <a:xfrm>
            <a:off x="8736865" y="2899234"/>
            <a:ext cx="708590" cy="362495"/>
          </a:xfrm>
          <a:custGeom>
            <a:avLst/>
            <a:gdLst>
              <a:gd name="connsiteX0" fmla="*/ 641640 w 708590"/>
              <a:gd name="connsiteY0" fmla="*/ -190 h 362495"/>
              <a:gd name="connsiteX1" fmla="*/ 65842 w 708590"/>
              <a:gd name="connsiteY1" fmla="*/ -190 h 362495"/>
              <a:gd name="connsiteX2" fmla="*/ -554 w 708590"/>
              <a:gd name="connsiteY2" fmla="*/ 62914 h 362495"/>
              <a:gd name="connsiteX3" fmla="*/ -554 w 708590"/>
              <a:gd name="connsiteY3" fmla="*/ 63213 h 362495"/>
              <a:gd name="connsiteX4" fmla="*/ -554 w 708590"/>
              <a:gd name="connsiteY4" fmla="*/ 298866 h 362495"/>
              <a:gd name="connsiteX5" fmla="*/ 65842 w 708590"/>
              <a:gd name="connsiteY5" fmla="*/ 362269 h 362495"/>
              <a:gd name="connsiteX6" fmla="*/ 641640 w 708590"/>
              <a:gd name="connsiteY6" fmla="*/ 362269 h 362495"/>
              <a:gd name="connsiteX7" fmla="*/ 708037 w 708590"/>
              <a:gd name="connsiteY7" fmla="*/ 298866 h 362495"/>
              <a:gd name="connsiteX8" fmla="*/ 708037 w 708590"/>
              <a:gd name="connsiteY8" fmla="*/ 63213 h 362495"/>
              <a:gd name="connsiteX9" fmla="*/ 641640 w 708590"/>
              <a:gd name="connsiteY9" fmla="*/ -190 h 36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8590" h="362495">
                <a:moveTo>
                  <a:pt x="641640" y="-190"/>
                </a:moveTo>
                <a:lnTo>
                  <a:pt x="65842" y="-190"/>
                </a:lnTo>
                <a:cubicBezTo>
                  <a:pt x="30085" y="-1088"/>
                  <a:pt x="371" y="27158"/>
                  <a:pt x="-554" y="62914"/>
                </a:cubicBezTo>
                <a:cubicBezTo>
                  <a:pt x="-554" y="62996"/>
                  <a:pt x="-554" y="63104"/>
                  <a:pt x="-554" y="63213"/>
                </a:cubicBezTo>
                <a:lnTo>
                  <a:pt x="-554" y="298866"/>
                </a:lnTo>
                <a:cubicBezTo>
                  <a:pt x="344" y="334677"/>
                  <a:pt x="30031" y="363031"/>
                  <a:pt x="65842" y="362269"/>
                </a:cubicBezTo>
                <a:lnTo>
                  <a:pt x="641640" y="362269"/>
                </a:lnTo>
                <a:cubicBezTo>
                  <a:pt x="677397" y="362868"/>
                  <a:pt x="707004" y="334622"/>
                  <a:pt x="708037" y="298866"/>
                </a:cubicBezTo>
                <a:lnTo>
                  <a:pt x="708037" y="63213"/>
                </a:lnTo>
                <a:cubicBezTo>
                  <a:pt x="707140" y="27403"/>
                  <a:pt x="677452" y="-952"/>
                  <a:pt x="641640" y="-190"/>
                </a:cubicBezTo>
                <a:close/>
              </a:path>
            </a:pathLst>
          </a:custGeom>
          <a:noFill/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66E6531-6EA4-F6AE-8845-D126C00853C4}"/>
              </a:ext>
            </a:extLst>
          </p:cNvPr>
          <p:cNvSpPr/>
          <p:nvPr/>
        </p:nvSpPr>
        <p:spPr>
          <a:xfrm>
            <a:off x="8736865" y="4048655"/>
            <a:ext cx="708590" cy="362223"/>
          </a:xfrm>
          <a:custGeom>
            <a:avLst/>
            <a:gdLst>
              <a:gd name="connsiteX0" fmla="*/ 641640 w 708590"/>
              <a:gd name="connsiteY0" fmla="*/ -190 h 362223"/>
              <a:gd name="connsiteX1" fmla="*/ 65842 w 708590"/>
              <a:gd name="connsiteY1" fmla="*/ -190 h 362223"/>
              <a:gd name="connsiteX2" fmla="*/ -554 w 708590"/>
              <a:gd name="connsiteY2" fmla="*/ 62914 h 362223"/>
              <a:gd name="connsiteX3" fmla="*/ -554 w 708590"/>
              <a:gd name="connsiteY3" fmla="*/ 63213 h 362223"/>
              <a:gd name="connsiteX4" fmla="*/ -554 w 708590"/>
              <a:gd name="connsiteY4" fmla="*/ 298594 h 362223"/>
              <a:gd name="connsiteX5" fmla="*/ 65543 w 708590"/>
              <a:gd name="connsiteY5" fmla="*/ 361997 h 362223"/>
              <a:gd name="connsiteX6" fmla="*/ 65842 w 708590"/>
              <a:gd name="connsiteY6" fmla="*/ 361997 h 362223"/>
              <a:gd name="connsiteX7" fmla="*/ 641640 w 708590"/>
              <a:gd name="connsiteY7" fmla="*/ 361997 h 362223"/>
              <a:gd name="connsiteX8" fmla="*/ 708037 w 708590"/>
              <a:gd name="connsiteY8" fmla="*/ 298594 h 362223"/>
              <a:gd name="connsiteX9" fmla="*/ 708037 w 708590"/>
              <a:gd name="connsiteY9" fmla="*/ 63213 h 362223"/>
              <a:gd name="connsiteX10" fmla="*/ 641640 w 708590"/>
              <a:gd name="connsiteY10" fmla="*/ -190 h 36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8590" h="362223">
                <a:moveTo>
                  <a:pt x="641640" y="-190"/>
                </a:moveTo>
                <a:lnTo>
                  <a:pt x="65842" y="-190"/>
                </a:lnTo>
                <a:cubicBezTo>
                  <a:pt x="30085" y="-1088"/>
                  <a:pt x="371" y="27158"/>
                  <a:pt x="-554" y="62914"/>
                </a:cubicBezTo>
                <a:cubicBezTo>
                  <a:pt x="-554" y="62995"/>
                  <a:pt x="-554" y="63104"/>
                  <a:pt x="-554" y="63213"/>
                </a:cubicBezTo>
                <a:lnTo>
                  <a:pt x="-554" y="298594"/>
                </a:lnTo>
                <a:cubicBezTo>
                  <a:pt x="180" y="334350"/>
                  <a:pt x="29786" y="362732"/>
                  <a:pt x="65543" y="361997"/>
                </a:cubicBezTo>
                <a:cubicBezTo>
                  <a:pt x="65651" y="361997"/>
                  <a:pt x="65733" y="361997"/>
                  <a:pt x="65842" y="361997"/>
                </a:cubicBezTo>
                <a:lnTo>
                  <a:pt x="641640" y="361997"/>
                </a:lnTo>
                <a:cubicBezTo>
                  <a:pt x="677452" y="362759"/>
                  <a:pt x="707140" y="334405"/>
                  <a:pt x="708037" y="298594"/>
                </a:cubicBezTo>
                <a:lnTo>
                  <a:pt x="708037" y="63213"/>
                </a:lnTo>
                <a:cubicBezTo>
                  <a:pt x="707140" y="27402"/>
                  <a:pt x="677452" y="-952"/>
                  <a:pt x="641640" y="-190"/>
                </a:cubicBezTo>
                <a:close/>
              </a:path>
            </a:pathLst>
          </a:custGeom>
          <a:noFill/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0AF813C-7555-3DC0-0986-71A563D6204B}"/>
              </a:ext>
            </a:extLst>
          </p:cNvPr>
          <p:cNvSpPr/>
          <p:nvPr/>
        </p:nvSpPr>
        <p:spPr>
          <a:xfrm>
            <a:off x="9677027" y="3834792"/>
            <a:ext cx="111023" cy="105581"/>
          </a:xfrm>
          <a:custGeom>
            <a:avLst/>
            <a:gdLst>
              <a:gd name="connsiteX0" fmla="*/ 111024 w 111023"/>
              <a:gd name="connsiteY0" fmla="*/ 52791 h 105581"/>
              <a:gd name="connsiteX1" fmla="*/ 55512 w 111023"/>
              <a:gd name="connsiteY1" fmla="*/ 105581 h 105581"/>
              <a:gd name="connsiteX2" fmla="*/ 0 w 111023"/>
              <a:gd name="connsiteY2" fmla="*/ 52791 h 105581"/>
              <a:gd name="connsiteX3" fmla="*/ 55512 w 111023"/>
              <a:gd name="connsiteY3" fmla="*/ 0 h 105581"/>
              <a:gd name="connsiteX4" fmla="*/ 111024 w 111023"/>
              <a:gd name="connsiteY4" fmla="*/ 52791 h 10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23" h="105581">
                <a:moveTo>
                  <a:pt x="111024" y="52791"/>
                </a:moveTo>
                <a:cubicBezTo>
                  <a:pt x="111024" y="81946"/>
                  <a:pt x="86170" y="105581"/>
                  <a:pt x="55512" y="105581"/>
                </a:cubicBezTo>
                <a:cubicBezTo>
                  <a:pt x="24854" y="105581"/>
                  <a:pt x="0" y="81946"/>
                  <a:pt x="0" y="52791"/>
                </a:cubicBezTo>
                <a:cubicBezTo>
                  <a:pt x="0" y="23635"/>
                  <a:pt x="24853" y="0"/>
                  <a:pt x="55512" y="0"/>
                </a:cubicBezTo>
                <a:cubicBezTo>
                  <a:pt x="86170" y="0"/>
                  <a:pt x="111024" y="23635"/>
                  <a:pt x="111024" y="52791"/>
                </a:cubicBezTo>
                <a:close/>
              </a:path>
            </a:pathLst>
          </a:custGeom>
          <a:solidFill>
            <a:srgbClr val="D9D9D9"/>
          </a:solidFill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DA0552D-8161-A65A-2568-907CF37F2344}"/>
              </a:ext>
            </a:extLst>
          </p:cNvPr>
          <p:cNvSpPr/>
          <p:nvPr/>
        </p:nvSpPr>
        <p:spPr>
          <a:xfrm>
            <a:off x="9724647" y="3191780"/>
            <a:ext cx="819614" cy="504504"/>
          </a:xfrm>
          <a:custGeom>
            <a:avLst/>
            <a:gdLst>
              <a:gd name="connsiteX0" fmla="*/ 774978 w 819614"/>
              <a:gd name="connsiteY0" fmla="*/ -211 h 504504"/>
              <a:gd name="connsiteX1" fmla="*/ 819061 w 819614"/>
              <a:gd name="connsiteY1" fmla="*/ 31627 h 504504"/>
              <a:gd name="connsiteX2" fmla="*/ 819061 w 819614"/>
              <a:gd name="connsiteY2" fmla="*/ 432727 h 504504"/>
              <a:gd name="connsiteX3" fmla="*/ 774978 w 819614"/>
              <a:gd name="connsiteY3" fmla="*/ 464564 h 504504"/>
              <a:gd name="connsiteX4" fmla="*/ 475650 w 819614"/>
              <a:gd name="connsiteY4" fmla="*/ 464564 h 504504"/>
              <a:gd name="connsiteX5" fmla="*/ 421226 w 819614"/>
              <a:gd name="connsiteY5" fmla="*/ 504293 h 504504"/>
              <a:gd name="connsiteX6" fmla="*/ 366803 w 819614"/>
              <a:gd name="connsiteY6" fmla="*/ 464564 h 504504"/>
              <a:gd name="connsiteX7" fmla="*/ 43528 w 819614"/>
              <a:gd name="connsiteY7" fmla="*/ 464564 h 504504"/>
              <a:gd name="connsiteX8" fmla="*/ -554 w 819614"/>
              <a:gd name="connsiteY8" fmla="*/ 432727 h 504504"/>
              <a:gd name="connsiteX9" fmla="*/ -554 w 819614"/>
              <a:gd name="connsiteY9" fmla="*/ 31627 h 504504"/>
              <a:gd name="connsiteX10" fmla="*/ 43528 w 819614"/>
              <a:gd name="connsiteY10" fmla="*/ -211 h 50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9614" h="504504">
                <a:moveTo>
                  <a:pt x="774978" y="-211"/>
                </a:moveTo>
                <a:cubicBezTo>
                  <a:pt x="799469" y="-211"/>
                  <a:pt x="819061" y="14211"/>
                  <a:pt x="819061" y="31627"/>
                </a:cubicBezTo>
                <a:lnTo>
                  <a:pt x="819061" y="432727"/>
                </a:lnTo>
                <a:cubicBezTo>
                  <a:pt x="819061" y="450414"/>
                  <a:pt x="799469" y="464564"/>
                  <a:pt x="774978" y="464564"/>
                </a:cubicBezTo>
                <a:lnTo>
                  <a:pt x="475650" y="464564"/>
                </a:lnTo>
                <a:lnTo>
                  <a:pt x="421226" y="504293"/>
                </a:lnTo>
                <a:lnTo>
                  <a:pt x="366803" y="464564"/>
                </a:lnTo>
                <a:lnTo>
                  <a:pt x="43528" y="464564"/>
                </a:lnTo>
                <a:cubicBezTo>
                  <a:pt x="19310" y="464564"/>
                  <a:pt x="-554" y="450414"/>
                  <a:pt x="-554" y="432727"/>
                </a:cubicBezTo>
                <a:lnTo>
                  <a:pt x="-554" y="31627"/>
                </a:lnTo>
                <a:cubicBezTo>
                  <a:pt x="-554" y="14211"/>
                  <a:pt x="19310" y="-211"/>
                  <a:pt x="43528" y="-2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7141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5" name="图形 36">
            <a:extLst>
              <a:ext uri="{FF2B5EF4-FFF2-40B4-BE49-F238E27FC236}">
                <a16:creationId xmlns:a16="http://schemas.microsoft.com/office/drawing/2014/main" id="{5D0AF394-ED0C-344C-AF46-A668EC5CAD14}"/>
              </a:ext>
            </a:extLst>
          </p:cNvPr>
          <p:cNvGrpSpPr/>
          <p:nvPr/>
        </p:nvGrpSpPr>
        <p:grpSpPr>
          <a:xfrm>
            <a:off x="9770635" y="3274497"/>
            <a:ext cx="709135" cy="274851"/>
            <a:chOff x="9770635" y="3274497"/>
            <a:chExt cx="709135" cy="274851"/>
          </a:xfrm>
          <a:solidFill>
            <a:schemeClr val="bg1">
              <a:lumMod val="95000"/>
            </a:schemeClr>
          </a:soli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2D8FBB0-EFA8-09EF-C8E7-284BBA801540}"/>
                </a:ext>
              </a:extLst>
            </p:cNvPr>
            <p:cNvSpPr/>
            <p:nvPr/>
          </p:nvSpPr>
          <p:spPr>
            <a:xfrm>
              <a:off x="9770635" y="3274497"/>
              <a:ext cx="289260" cy="274851"/>
            </a:xfrm>
            <a:custGeom>
              <a:avLst/>
              <a:gdLst>
                <a:gd name="connsiteX0" fmla="*/ 266664 w 289260"/>
                <a:gd name="connsiteY0" fmla="*/ -204 h 274851"/>
                <a:gd name="connsiteX1" fmla="*/ 21759 w 289260"/>
                <a:gd name="connsiteY1" fmla="*/ -204 h 274851"/>
                <a:gd name="connsiteX2" fmla="*/ -554 w 289260"/>
                <a:gd name="connsiteY2" fmla="*/ 21021 h 274851"/>
                <a:gd name="connsiteX3" fmla="*/ -554 w 289260"/>
                <a:gd name="connsiteY3" fmla="*/ 21021 h 274851"/>
                <a:gd name="connsiteX4" fmla="*/ -554 w 289260"/>
                <a:gd name="connsiteY4" fmla="*/ 253408 h 274851"/>
                <a:gd name="connsiteX5" fmla="*/ 21759 w 289260"/>
                <a:gd name="connsiteY5" fmla="*/ 274633 h 274851"/>
                <a:gd name="connsiteX6" fmla="*/ 21759 w 289260"/>
                <a:gd name="connsiteY6" fmla="*/ 274633 h 274851"/>
                <a:gd name="connsiteX7" fmla="*/ 266664 w 289260"/>
                <a:gd name="connsiteY7" fmla="*/ 274633 h 274851"/>
                <a:gd name="connsiteX8" fmla="*/ 288706 w 289260"/>
                <a:gd name="connsiteY8" fmla="*/ 253681 h 274851"/>
                <a:gd name="connsiteX9" fmla="*/ 288706 w 289260"/>
                <a:gd name="connsiteY9" fmla="*/ 253408 h 274851"/>
                <a:gd name="connsiteX10" fmla="*/ 288706 w 289260"/>
                <a:gd name="connsiteY10" fmla="*/ 21021 h 274851"/>
                <a:gd name="connsiteX11" fmla="*/ 266937 w 289260"/>
                <a:gd name="connsiteY11" fmla="*/ -204 h 274851"/>
                <a:gd name="connsiteX12" fmla="*/ 266664 w 289260"/>
                <a:gd name="connsiteY12" fmla="*/ -204 h 27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260" h="274851">
                  <a:moveTo>
                    <a:pt x="266664" y="-204"/>
                  </a:moveTo>
                  <a:lnTo>
                    <a:pt x="21759" y="-204"/>
                  </a:lnTo>
                  <a:cubicBezTo>
                    <a:pt x="9731" y="-503"/>
                    <a:pt x="-255" y="8994"/>
                    <a:pt x="-554" y="21021"/>
                  </a:cubicBezTo>
                  <a:cubicBezTo>
                    <a:pt x="-554" y="21021"/>
                    <a:pt x="-554" y="21021"/>
                    <a:pt x="-554" y="21021"/>
                  </a:cubicBezTo>
                  <a:lnTo>
                    <a:pt x="-554" y="253408"/>
                  </a:lnTo>
                  <a:cubicBezTo>
                    <a:pt x="-255" y="265436"/>
                    <a:pt x="9731" y="274933"/>
                    <a:pt x="21759" y="274633"/>
                  </a:cubicBezTo>
                  <a:cubicBezTo>
                    <a:pt x="21759" y="274633"/>
                    <a:pt x="21759" y="274633"/>
                    <a:pt x="21759" y="274633"/>
                  </a:cubicBezTo>
                  <a:lnTo>
                    <a:pt x="266664" y="274633"/>
                  </a:lnTo>
                  <a:cubicBezTo>
                    <a:pt x="278528" y="274933"/>
                    <a:pt x="288407" y="265545"/>
                    <a:pt x="288706" y="253681"/>
                  </a:cubicBezTo>
                  <a:cubicBezTo>
                    <a:pt x="288706" y="253599"/>
                    <a:pt x="288706" y="253490"/>
                    <a:pt x="288706" y="253408"/>
                  </a:cubicBezTo>
                  <a:lnTo>
                    <a:pt x="288706" y="21021"/>
                  </a:lnTo>
                  <a:cubicBezTo>
                    <a:pt x="288570" y="9157"/>
                    <a:pt x="278829" y="-368"/>
                    <a:pt x="266937" y="-204"/>
                  </a:cubicBezTo>
                  <a:cubicBezTo>
                    <a:pt x="266855" y="-204"/>
                    <a:pt x="266746" y="-204"/>
                    <a:pt x="266664" y="-204"/>
                  </a:cubicBezTo>
                  <a:close/>
                </a:path>
              </a:pathLst>
            </a:custGeom>
            <a:grpFill/>
            <a:ln w="27141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A226EC1-518B-0BFD-47D0-02553BF6983A}"/>
                </a:ext>
              </a:extLst>
            </p:cNvPr>
            <p:cNvSpPr/>
            <p:nvPr/>
          </p:nvSpPr>
          <p:spPr>
            <a:xfrm>
              <a:off x="10190783" y="3274497"/>
              <a:ext cx="288987" cy="274851"/>
            </a:xfrm>
            <a:custGeom>
              <a:avLst/>
              <a:gdLst>
                <a:gd name="connsiteX0" fmla="*/ 266392 w 288987"/>
                <a:gd name="connsiteY0" fmla="*/ -204 h 274851"/>
                <a:gd name="connsiteX1" fmla="*/ 21487 w 288987"/>
                <a:gd name="connsiteY1" fmla="*/ -204 h 274851"/>
                <a:gd name="connsiteX2" fmla="*/ -554 w 288987"/>
                <a:gd name="connsiteY2" fmla="*/ 20749 h 274851"/>
                <a:gd name="connsiteX3" fmla="*/ -554 w 288987"/>
                <a:gd name="connsiteY3" fmla="*/ 21021 h 274851"/>
                <a:gd name="connsiteX4" fmla="*/ -554 w 288987"/>
                <a:gd name="connsiteY4" fmla="*/ 253408 h 274851"/>
                <a:gd name="connsiteX5" fmla="*/ 21215 w 288987"/>
                <a:gd name="connsiteY5" fmla="*/ 274634 h 274851"/>
                <a:gd name="connsiteX6" fmla="*/ 21487 w 288987"/>
                <a:gd name="connsiteY6" fmla="*/ 274634 h 274851"/>
                <a:gd name="connsiteX7" fmla="*/ 266392 w 288987"/>
                <a:gd name="connsiteY7" fmla="*/ 274634 h 274851"/>
                <a:gd name="connsiteX8" fmla="*/ 288433 w 288987"/>
                <a:gd name="connsiteY8" fmla="*/ 253681 h 274851"/>
                <a:gd name="connsiteX9" fmla="*/ 288433 w 288987"/>
                <a:gd name="connsiteY9" fmla="*/ 253408 h 274851"/>
                <a:gd name="connsiteX10" fmla="*/ 288433 w 288987"/>
                <a:gd name="connsiteY10" fmla="*/ 21021 h 274851"/>
                <a:gd name="connsiteX11" fmla="*/ 266664 w 288987"/>
                <a:gd name="connsiteY11" fmla="*/ -204 h 274851"/>
                <a:gd name="connsiteX12" fmla="*/ 266392 w 288987"/>
                <a:gd name="connsiteY12" fmla="*/ -204 h 27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8987" h="274851">
                  <a:moveTo>
                    <a:pt x="266392" y="-204"/>
                  </a:moveTo>
                  <a:lnTo>
                    <a:pt x="21487" y="-204"/>
                  </a:lnTo>
                  <a:cubicBezTo>
                    <a:pt x="9624" y="-503"/>
                    <a:pt x="-255" y="8885"/>
                    <a:pt x="-554" y="20749"/>
                  </a:cubicBezTo>
                  <a:cubicBezTo>
                    <a:pt x="-554" y="20831"/>
                    <a:pt x="-554" y="20939"/>
                    <a:pt x="-554" y="21021"/>
                  </a:cubicBezTo>
                  <a:lnTo>
                    <a:pt x="-554" y="253408"/>
                  </a:lnTo>
                  <a:cubicBezTo>
                    <a:pt x="-418" y="265273"/>
                    <a:pt x="9323" y="274797"/>
                    <a:pt x="21215" y="274634"/>
                  </a:cubicBezTo>
                  <a:cubicBezTo>
                    <a:pt x="21296" y="274634"/>
                    <a:pt x="21406" y="274634"/>
                    <a:pt x="21487" y="274634"/>
                  </a:cubicBezTo>
                  <a:lnTo>
                    <a:pt x="266392" y="274634"/>
                  </a:lnTo>
                  <a:cubicBezTo>
                    <a:pt x="278256" y="274933"/>
                    <a:pt x="288134" y="265545"/>
                    <a:pt x="288433" y="253681"/>
                  </a:cubicBezTo>
                  <a:cubicBezTo>
                    <a:pt x="288433" y="253599"/>
                    <a:pt x="288433" y="253490"/>
                    <a:pt x="288433" y="253408"/>
                  </a:cubicBezTo>
                  <a:lnTo>
                    <a:pt x="288433" y="21021"/>
                  </a:lnTo>
                  <a:cubicBezTo>
                    <a:pt x="288297" y="9157"/>
                    <a:pt x="278556" y="-367"/>
                    <a:pt x="266664" y="-204"/>
                  </a:cubicBezTo>
                  <a:cubicBezTo>
                    <a:pt x="266583" y="-204"/>
                    <a:pt x="266473" y="-204"/>
                    <a:pt x="266392" y="-204"/>
                  </a:cubicBezTo>
                  <a:close/>
                </a:path>
              </a:pathLst>
            </a:custGeom>
            <a:grpFill/>
            <a:ln w="27141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36">
              <a:extLst>
                <a:ext uri="{FF2B5EF4-FFF2-40B4-BE49-F238E27FC236}">
                  <a16:creationId xmlns:a16="http://schemas.microsoft.com/office/drawing/2014/main" id="{2AA149BF-D9EE-B1BB-3608-B92BB42CCEDC}"/>
                </a:ext>
              </a:extLst>
            </p:cNvPr>
            <p:cNvGrpSpPr/>
            <p:nvPr/>
          </p:nvGrpSpPr>
          <p:grpSpPr>
            <a:xfrm>
              <a:off x="10071052" y="3376548"/>
              <a:ext cx="110751" cy="67212"/>
              <a:chOff x="10071052" y="3376548"/>
              <a:chExt cx="110751" cy="67212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9C9EA76-E8E4-34DF-0DC9-443EBB74FF60}"/>
                  </a:ext>
                </a:extLst>
              </p:cNvPr>
              <p:cNvSpPr/>
              <p:nvPr/>
            </p:nvSpPr>
            <p:spPr>
              <a:xfrm>
                <a:off x="10071052" y="3408385"/>
                <a:ext cx="82451" cy="2721"/>
              </a:xfrm>
              <a:custGeom>
                <a:avLst/>
                <a:gdLst>
                  <a:gd name="connsiteX0" fmla="*/ 0 w 82451"/>
                  <a:gd name="connsiteY0" fmla="*/ 0 h 2721"/>
                  <a:gd name="connsiteX1" fmla="*/ 82451 w 82451"/>
                  <a:gd name="connsiteY1" fmla="*/ 2721 h 2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451" h="2721">
                    <a:moveTo>
                      <a:pt x="0" y="0"/>
                    </a:moveTo>
                    <a:lnTo>
                      <a:pt x="82451" y="2721"/>
                    </a:lnTo>
                  </a:path>
                </a:pathLst>
              </a:custGeom>
              <a:grpFill/>
              <a:ln w="27141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9145688-A32A-E1E9-2E91-DF64EDEA3628}"/>
                  </a:ext>
                </a:extLst>
              </p:cNvPr>
              <p:cNvSpPr/>
              <p:nvPr/>
            </p:nvSpPr>
            <p:spPr>
              <a:xfrm>
                <a:off x="10138537" y="3376548"/>
                <a:ext cx="43266" cy="67212"/>
              </a:xfrm>
              <a:custGeom>
                <a:avLst/>
                <a:gdLst>
                  <a:gd name="connsiteX0" fmla="*/ 0 w 43266"/>
                  <a:gd name="connsiteY0" fmla="*/ 0 h 67212"/>
                  <a:gd name="connsiteX1" fmla="*/ 43267 w 43266"/>
                  <a:gd name="connsiteY1" fmla="*/ 33198 h 67212"/>
                  <a:gd name="connsiteX2" fmla="*/ 0 w 43266"/>
                  <a:gd name="connsiteY2" fmla="*/ 67213 h 6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66" h="67212">
                    <a:moveTo>
                      <a:pt x="0" y="0"/>
                    </a:moveTo>
                    <a:lnTo>
                      <a:pt x="43267" y="33198"/>
                    </a:lnTo>
                    <a:lnTo>
                      <a:pt x="0" y="67213"/>
                    </a:lnTo>
                  </a:path>
                </a:pathLst>
              </a:custGeom>
              <a:grpFill/>
              <a:ln w="27141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10ED014-D971-FF32-3422-8CB0840CB651}"/>
              </a:ext>
            </a:extLst>
          </p:cNvPr>
          <p:cNvSpPr/>
          <p:nvPr/>
        </p:nvSpPr>
        <p:spPr bwMode="auto">
          <a:xfrm>
            <a:off x="8632025" y="2736018"/>
            <a:ext cx="2672989" cy="1872260"/>
          </a:xfrm>
          <a:prstGeom prst="roundRect">
            <a:avLst>
              <a:gd name="adj" fmla="val 10318"/>
            </a:avLst>
          </a:prstGeom>
          <a:noFill/>
          <a:ln w="25400" cap="flat" cmpd="sng" algn="ctr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39" name="直接箭头连接符 25">
            <a:extLst>
              <a:ext uri="{FF2B5EF4-FFF2-40B4-BE49-F238E27FC236}">
                <a16:creationId xmlns:a16="http://schemas.microsoft.com/office/drawing/2014/main" id="{EBDC1F55-FF10-2364-C73A-D42B1BEE3011}"/>
              </a:ext>
            </a:extLst>
          </p:cNvPr>
          <p:cNvCxnSpPr>
            <a:cxnSpLocks/>
          </p:cNvCxnSpPr>
          <p:nvPr/>
        </p:nvCxnSpPr>
        <p:spPr bwMode="auto">
          <a:xfrm>
            <a:off x="8124627" y="3670300"/>
            <a:ext cx="516017" cy="0"/>
          </a:xfrm>
          <a:prstGeom prst="straightConnector1">
            <a:avLst/>
          </a:prstGeom>
          <a:noFill/>
          <a:ln w="50800" algn="ctr">
            <a:solidFill>
              <a:srgbClr val="D9D9D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905A427-8EA5-845A-630F-69AFB4682F1B}"/>
              </a:ext>
            </a:extLst>
          </p:cNvPr>
          <p:cNvSpPr txBox="1"/>
          <p:nvPr/>
        </p:nvSpPr>
        <p:spPr>
          <a:xfrm>
            <a:off x="8916083" y="2241593"/>
            <a:ext cx="2104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Provenance Graph</a:t>
            </a:r>
            <a:endParaRPr lang="zh-CN" altLang="en-US" sz="2000" dirty="0">
              <a:latin typeface="SF Pro Display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A4BA870-5179-45BD-BE50-15B7626CD44B}"/>
              </a:ext>
            </a:extLst>
          </p:cNvPr>
          <p:cNvGrpSpPr/>
          <p:nvPr/>
        </p:nvGrpSpPr>
        <p:grpSpPr>
          <a:xfrm>
            <a:off x="1639848" y="1603665"/>
            <a:ext cx="2332800" cy="778292"/>
            <a:chOff x="5816174" y="1619605"/>
            <a:chExt cx="2332800" cy="778292"/>
          </a:xfrm>
          <a:solidFill>
            <a:srgbClr val="D9D9D9"/>
          </a:solidFill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26D89A9-0B34-9E60-C1DF-E4DB9492064E}"/>
                </a:ext>
              </a:extLst>
            </p:cNvPr>
            <p:cNvSpPr/>
            <p:nvPr/>
          </p:nvSpPr>
          <p:spPr bwMode="auto">
            <a:xfrm>
              <a:off x="5816174" y="2017757"/>
              <a:ext cx="2332800" cy="380140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865D1972-8750-AF7A-098F-6CF11240CD61}"/>
                </a:ext>
              </a:extLst>
            </p:cNvPr>
            <p:cNvSpPr/>
            <p:nvPr/>
          </p:nvSpPr>
          <p:spPr bwMode="auto">
            <a:xfrm>
              <a:off x="5816174" y="1619605"/>
              <a:ext cx="2332800" cy="760420"/>
            </a:xfrm>
            <a:prstGeom prst="roundRect">
              <a:avLst>
                <a:gd name="adj" fmla="val 33473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Program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Adaptor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288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2AE8E59-1859-C47D-8F8B-CD12CC7D9F6A}"/>
              </a:ext>
            </a:extLst>
          </p:cNvPr>
          <p:cNvSpPr/>
          <p:nvPr/>
        </p:nvSpPr>
        <p:spPr bwMode="auto">
          <a:xfrm>
            <a:off x="5832342" y="1637477"/>
            <a:ext cx="2301149" cy="4068822"/>
          </a:xfrm>
          <a:prstGeom prst="roundRect">
            <a:avLst>
              <a:gd name="adj" fmla="val 10318"/>
            </a:avLst>
          </a:prstGeom>
          <a:noFill/>
          <a:ln w="25400" cap="flat" cmpd="sng" algn="ctr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B4D4AD00-E48D-4F98-BE3A-9F97A6A8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SOMNUS Architecture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B80139-8A26-34AC-CEB6-B2257AA5EAC2}"/>
              </a:ext>
            </a:extLst>
          </p:cNvPr>
          <p:cNvSpPr/>
          <p:nvPr/>
        </p:nvSpPr>
        <p:spPr bwMode="auto">
          <a:xfrm>
            <a:off x="1655674" y="1619605"/>
            <a:ext cx="2301149" cy="4068822"/>
          </a:xfrm>
          <a:prstGeom prst="roundRect">
            <a:avLst>
              <a:gd name="adj" fmla="val 10318"/>
            </a:avLst>
          </a:prstGeom>
          <a:noFill/>
          <a:ln w="25400" cap="flat" cmpd="sng" algn="ctr">
            <a:solidFill>
              <a:srgbClr val="FBC01E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CC71A0-55A2-24F5-2436-8AFA986A7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9" r="13299"/>
          <a:stretch/>
        </p:blipFill>
        <p:spPr>
          <a:xfrm>
            <a:off x="580549" y="2591998"/>
            <a:ext cx="510158" cy="6913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D58153-C026-D28E-14E6-BB3E10382C8C}"/>
              </a:ext>
            </a:extLst>
          </p:cNvPr>
          <p:cNvSpPr txBox="1"/>
          <p:nvPr/>
        </p:nvSpPr>
        <p:spPr>
          <a:xfrm>
            <a:off x="418825" y="2078572"/>
            <a:ext cx="781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Script</a:t>
            </a:r>
            <a:endParaRPr lang="zh-CN" altLang="en-US" sz="2000" dirty="0">
              <a:latin typeface="SF Pro Display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65D05923-3E12-E9AB-AB61-EB500F4B8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354" y="4320237"/>
            <a:ext cx="498548" cy="4985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DBD01A-7AEC-5682-1403-4C8A0604DA00}"/>
              </a:ext>
            </a:extLst>
          </p:cNvPr>
          <p:cNvSpPr txBox="1"/>
          <p:nvPr/>
        </p:nvSpPr>
        <p:spPr>
          <a:xfrm>
            <a:off x="115863" y="3892298"/>
            <a:ext cx="137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Data Tables</a:t>
            </a:r>
            <a:endParaRPr lang="zh-CN" altLang="en-US" sz="2000" dirty="0">
              <a:latin typeface="SF Pro Display"/>
            </a:endParaRPr>
          </a:p>
        </p:txBody>
      </p:sp>
      <p:cxnSp>
        <p:nvCxnSpPr>
          <p:cNvPr id="8" name="直接箭头连接符 25">
            <a:extLst>
              <a:ext uri="{FF2B5EF4-FFF2-40B4-BE49-F238E27FC236}">
                <a16:creationId xmlns:a16="http://schemas.microsoft.com/office/drawing/2014/main" id="{2052263E-76E2-879D-8FE8-531682927EFD}"/>
              </a:ext>
            </a:extLst>
          </p:cNvPr>
          <p:cNvCxnSpPr>
            <a:cxnSpLocks/>
          </p:cNvCxnSpPr>
          <p:nvPr/>
        </p:nvCxnSpPr>
        <p:spPr bwMode="auto">
          <a:xfrm>
            <a:off x="1139657" y="3670300"/>
            <a:ext cx="516017" cy="0"/>
          </a:xfrm>
          <a:prstGeom prst="straightConnector1">
            <a:avLst/>
          </a:prstGeom>
          <a:noFill/>
          <a:ln w="508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829AEC4-F63D-89D6-C54D-56E5B7068767}"/>
              </a:ext>
            </a:extLst>
          </p:cNvPr>
          <p:cNvSpPr/>
          <p:nvPr/>
        </p:nvSpPr>
        <p:spPr bwMode="auto">
          <a:xfrm>
            <a:off x="1817126" y="2664006"/>
            <a:ext cx="1998848" cy="720101"/>
          </a:xfrm>
          <a:prstGeom prst="roundRect">
            <a:avLst/>
          </a:prstGeom>
          <a:noFill/>
          <a:ln w="19050" cap="flat" cmpd="sng" algn="ctr">
            <a:solidFill>
              <a:srgbClr val="FBC01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Program Execution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BEEF569-15E2-3EF3-E8E5-A627E539BE4D}"/>
              </a:ext>
            </a:extLst>
          </p:cNvPr>
          <p:cNvSpPr/>
          <p:nvPr/>
        </p:nvSpPr>
        <p:spPr bwMode="auto">
          <a:xfrm>
            <a:off x="1817126" y="3744156"/>
            <a:ext cx="1998848" cy="720101"/>
          </a:xfrm>
          <a:prstGeom prst="roundRect">
            <a:avLst/>
          </a:prstGeom>
          <a:noFill/>
          <a:ln w="19050" cap="flat" cmpd="sng" algn="ctr">
            <a:solidFill>
              <a:srgbClr val="FBC01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Code Parser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39F7A03-8A7A-9DAB-EDA4-7CFE3ACB91F0}"/>
              </a:ext>
            </a:extLst>
          </p:cNvPr>
          <p:cNvSpPr/>
          <p:nvPr/>
        </p:nvSpPr>
        <p:spPr bwMode="auto">
          <a:xfrm>
            <a:off x="1817126" y="4824306"/>
            <a:ext cx="1998848" cy="720101"/>
          </a:xfrm>
          <a:prstGeom prst="roundRect">
            <a:avLst/>
          </a:prstGeom>
          <a:noFill/>
          <a:ln w="19050" cap="flat" cmpd="sng" algn="ctr">
            <a:solidFill>
              <a:srgbClr val="FBC01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Transformation Inference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7B46F658-9EEE-E1AE-3000-64C80C695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5297" y="3374478"/>
            <a:ext cx="435903" cy="5875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1F3D672-9EB8-3782-9B1A-16B8552F2BA2}"/>
              </a:ext>
            </a:extLst>
          </p:cNvPr>
          <p:cNvSpPr txBox="1"/>
          <p:nvPr/>
        </p:nvSpPr>
        <p:spPr>
          <a:xfrm>
            <a:off x="4022190" y="2501518"/>
            <a:ext cx="1774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/>
              </a:rPr>
              <a:t>Transformation</a:t>
            </a:r>
          </a:p>
          <a:p>
            <a:pPr algn="ctr"/>
            <a:r>
              <a:rPr lang="en-US" altLang="zh-CN" sz="2000" dirty="0">
                <a:latin typeface="SF Pro Display"/>
              </a:rPr>
              <a:t>Specification</a:t>
            </a:r>
            <a:endParaRPr lang="zh-CN" altLang="en-US" sz="2000" dirty="0">
              <a:latin typeface="SF Pro Display"/>
            </a:endParaRPr>
          </a:p>
        </p:txBody>
      </p:sp>
      <p:cxnSp>
        <p:nvCxnSpPr>
          <p:cNvPr id="21" name="直接箭头连接符 25">
            <a:extLst>
              <a:ext uri="{FF2B5EF4-FFF2-40B4-BE49-F238E27FC236}">
                <a16:creationId xmlns:a16="http://schemas.microsoft.com/office/drawing/2014/main" id="{A14B2115-0A19-FAFC-1290-405100DF7C4E}"/>
              </a:ext>
            </a:extLst>
          </p:cNvPr>
          <p:cNvCxnSpPr>
            <a:cxnSpLocks/>
          </p:cNvCxnSpPr>
          <p:nvPr/>
        </p:nvCxnSpPr>
        <p:spPr bwMode="auto">
          <a:xfrm>
            <a:off x="3967093" y="3670300"/>
            <a:ext cx="516017" cy="0"/>
          </a:xfrm>
          <a:prstGeom prst="straightConnector1">
            <a:avLst/>
          </a:prstGeom>
          <a:noFill/>
          <a:ln w="508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箭头连接符 25">
            <a:extLst>
              <a:ext uri="{FF2B5EF4-FFF2-40B4-BE49-F238E27FC236}">
                <a16:creationId xmlns:a16="http://schemas.microsoft.com/office/drawing/2014/main" id="{55445EF9-6E7B-CC37-863E-9EDF79F4463D}"/>
              </a:ext>
            </a:extLst>
          </p:cNvPr>
          <p:cNvCxnSpPr>
            <a:cxnSpLocks/>
          </p:cNvCxnSpPr>
          <p:nvPr/>
        </p:nvCxnSpPr>
        <p:spPr bwMode="auto">
          <a:xfrm>
            <a:off x="5335283" y="3668239"/>
            <a:ext cx="516017" cy="0"/>
          </a:xfrm>
          <a:prstGeom prst="straightConnector1">
            <a:avLst/>
          </a:prstGeom>
          <a:noFill/>
          <a:ln w="50800" algn="ctr">
            <a:solidFill>
              <a:srgbClr val="D9D9D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EED6572-C90B-CF7F-40FD-6F849CF5B388}"/>
              </a:ext>
            </a:extLst>
          </p:cNvPr>
          <p:cNvGrpSpPr/>
          <p:nvPr/>
        </p:nvGrpSpPr>
        <p:grpSpPr>
          <a:xfrm>
            <a:off x="5816174" y="1619605"/>
            <a:ext cx="2332800" cy="778292"/>
            <a:chOff x="5816174" y="1619605"/>
            <a:chExt cx="2332800" cy="778292"/>
          </a:xfrm>
          <a:solidFill>
            <a:srgbClr val="D9D9D9"/>
          </a:solidFill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4150D22F-5DD4-8365-7FAA-A13FF2F2A1EF}"/>
                </a:ext>
              </a:extLst>
            </p:cNvPr>
            <p:cNvSpPr/>
            <p:nvPr/>
          </p:nvSpPr>
          <p:spPr bwMode="auto">
            <a:xfrm>
              <a:off x="5816174" y="2017757"/>
              <a:ext cx="2332800" cy="380140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A403D59-E5FB-148C-106C-46281C564A8F}"/>
                </a:ext>
              </a:extLst>
            </p:cNvPr>
            <p:cNvSpPr/>
            <p:nvPr/>
          </p:nvSpPr>
          <p:spPr bwMode="auto">
            <a:xfrm>
              <a:off x="5816174" y="1619605"/>
              <a:ext cx="2332800" cy="760420"/>
            </a:xfrm>
            <a:prstGeom prst="roundRect">
              <a:avLst>
                <a:gd name="adj" fmla="val 33473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Visualization</a:t>
              </a:r>
              <a:r>
                <a:rPr kumimoji="0" lang="en-US" altLang="zh-CN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Generator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EF6EA1F-D75B-CE8F-BC51-365FC9B59125}"/>
              </a:ext>
            </a:extLst>
          </p:cNvPr>
          <p:cNvSpPr/>
          <p:nvPr/>
        </p:nvSpPr>
        <p:spPr bwMode="auto">
          <a:xfrm>
            <a:off x="5973798" y="2951787"/>
            <a:ext cx="2068213" cy="760419"/>
          </a:xfrm>
          <a:prstGeom prst="round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Data Provenance</a:t>
            </a:r>
            <a:r>
              <a:rPr lang="zh-CN" altLang="en-US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altLang="zh-CN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Construction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3C5BBDC-CEEA-F39F-F461-82049C800B40}"/>
              </a:ext>
            </a:extLst>
          </p:cNvPr>
          <p:cNvSpPr/>
          <p:nvPr/>
        </p:nvSpPr>
        <p:spPr bwMode="auto">
          <a:xfrm>
            <a:off x="5973799" y="4464257"/>
            <a:ext cx="2068212" cy="792369"/>
          </a:xfrm>
          <a:prstGeom prst="round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Glyph Presentation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grpSp>
        <p:nvGrpSpPr>
          <p:cNvPr id="9" name="图形 36">
            <a:extLst>
              <a:ext uri="{FF2B5EF4-FFF2-40B4-BE49-F238E27FC236}">
                <a16:creationId xmlns:a16="http://schemas.microsoft.com/office/drawing/2014/main" id="{4D6876C3-968A-0FC0-0EB7-EB51D1CD4C2F}"/>
              </a:ext>
            </a:extLst>
          </p:cNvPr>
          <p:cNvGrpSpPr/>
          <p:nvPr/>
        </p:nvGrpSpPr>
        <p:grpSpPr>
          <a:xfrm>
            <a:off x="9765737" y="3825540"/>
            <a:ext cx="731177" cy="117826"/>
            <a:chOff x="9765737" y="3825540"/>
            <a:chExt cx="731177" cy="117826"/>
          </a:xfrm>
          <a:noFill/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A161E94-3B72-FCD2-25CE-0E70AD16B799}"/>
                </a:ext>
              </a:extLst>
            </p:cNvPr>
            <p:cNvSpPr/>
            <p:nvPr/>
          </p:nvSpPr>
          <p:spPr>
            <a:xfrm>
              <a:off x="9765737" y="3881324"/>
              <a:ext cx="731177" cy="4898"/>
            </a:xfrm>
            <a:custGeom>
              <a:avLst/>
              <a:gdLst>
                <a:gd name="connsiteX0" fmla="*/ 0 w 731177"/>
                <a:gd name="connsiteY0" fmla="*/ 0 h 4898"/>
                <a:gd name="connsiteX1" fmla="*/ 731177 w 731177"/>
                <a:gd name="connsiteY1" fmla="*/ 4898 h 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1177" h="4898">
                  <a:moveTo>
                    <a:pt x="0" y="0"/>
                  </a:moveTo>
                  <a:lnTo>
                    <a:pt x="731177" y="4898"/>
                  </a:lnTo>
                </a:path>
              </a:pathLst>
            </a:custGeom>
            <a:ln w="27141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87B59B7-5009-F326-3009-ED955AC7E55A}"/>
                </a:ext>
              </a:extLst>
            </p:cNvPr>
            <p:cNvSpPr/>
            <p:nvPr/>
          </p:nvSpPr>
          <p:spPr>
            <a:xfrm>
              <a:off x="10433511" y="3825540"/>
              <a:ext cx="63403" cy="117826"/>
            </a:xfrm>
            <a:custGeom>
              <a:avLst/>
              <a:gdLst>
                <a:gd name="connsiteX0" fmla="*/ 0 w 63403"/>
                <a:gd name="connsiteY0" fmla="*/ 0 h 117826"/>
                <a:gd name="connsiteX1" fmla="*/ 63403 w 63403"/>
                <a:gd name="connsiteY1" fmla="*/ 58233 h 117826"/>
                <a:gd name="connsiteX2" fmla="*/ 0 w 63403"/>
                <a:gd name="connsiteY2" fmla="*/ 117826 h 11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03" h="117826">
                  <a:moveTo>
                    <a:pt x="0" y="0"/>
                  </a:moveTo>
                  <a:lnTo>
                    <a:pt x="63403" y="58233"/>
                  </a:lnTo>
                  <a:lnTo>
                    <a:pt x="0" y="117826"/>
                  </a:lnTo>
                </a:path>
              </a:pathLst>
            </a:custGeom>
            <a:noFill/>
            <a:ln w="27141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3DA7473-9325-B2A9-7D66-F5B3F8E86DAC}"/>
              </a:ext>
            </a:extLst>
          </p:cNvPr>
          <p:cNvSpPr/>
          <p:nvPr/>
        </p:nvSpPr>
        <p:spPr>
          <a:xfrm>
            <a:off x="9443823" y="3159671"/>
            <a:ext cx="278375" cy="723013"/>
          </a:xfrm>
          <a:custGeom>
            <a:avLst/>
            <a:gdLst>
              <a:gd name="connsiteX0" fmla="*/ 278375 w 278375"/>
              <a:gd name="connsiteY0" fmla="*/ 723014 h 723013"/>
              <a:gd name="connsiteX1" fmla="*/ 0 w 278375"/>
              <a:gd name="connsiteY1" fmla="*/ 0 h 72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375" h="723013">
                <a:moveTo>
                  <a:pt x="278375" y="723014"/>
                </a:moveTo>
                <a:lnTo>
                  <a:pt x="0" y="0"/>
                </a:lnTo>
              </a:path>
            </a:pathLst>
          </a:custGeom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D1C1257-252E-0CC6-1BB7-B158461F8E72}"/>
              </a:ext>
            </a:extLst>
          </p:cNvPr>
          <p:cNvSpPr/>
          <p:nvPr/>
        </p:nvSpPr>
        <p:spPr>
          <a:xfrm>
            <a:off x="9440014" y="3913706"/>
            <a:ext cx="272388" cy="290892"/>
          </a:xfrm>
          <a:custGeom>
            <a:avLst/>
            <a:gdLst>
              <a:gd name="connsiteX0" fmla="*/ 272389 w 272388"/>
              <a:gd name="connsiteY0" fmla="*/ 0 h 290892"/>
              <a:gd name="connsiteX1" fmla="*/ 0 w 272388"/>
              <a:gd name="connsiteY1" fmla="*/ 290893 h 2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2388" h="290892">
                <a:moveTo>
                  <a:pt x="272389" y="0"/>
                </a:moveTo>
                <a:lnTo>
                  <a:pt x="0" y="290893"/>
                </a:lnTo>
              </a:path>
            </a:pathLst>
          </a:custGeom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2AB4A41-747E-ACF9-E4A2-984C0D9B9FE8}"/>
              </a:ext>
            </a:extLst>
          </p:cNvPr>
          <p:cNvSpPr/>
          <p:nvPr/>
        </p:nvSpPr>
        <p:spPr>
          <a:xfrm>
            <a:off x="10520316" y="3684568"/>
            <a:ext cx="708320" cy="362489"/>
          </a:xfrm>
          <a:custGeom>
            <a:avLst/>
            <a:gdLst>
              <a:gd name="connsiteX0" fmla="*/ 641369 w 708320"/>
              <a:gd name="connsiteY0" fmla="*/ -196 h 362489"/>
              <a:gd name="connsiteX1" fmla="*/ 65842 w 708320"/>
              <a:gd name="connsiteY1" fmla="*/ -196 h 362489"/>
              <a:gd name="connsiteX2" fmla="*/ -554 w 708320"/>
              <a:gd name="connsiteY2" fmla="*/ 63207 h 362489"/>
              <a:gd name="connsiteX3" fmla="*/ -554 w 708320"/>
              <a:gd name="connsiteY3" fmla="*/ 298860 h 362489"/>
              <a:gd name="connsiteX4" fmla="*/ 65842 w 708320"/>
              <a:gd name="connsiteY4" fmla="*/ 362264 h 362489"/>
              <a:gd name="connsiteX5" fmla="*/ 641369 w 708320"/>
              <a:gd name="connsiteY5" fmla="*/ 362264 h 362489"/>
              <a:gd name="connsiteX6" fmla="*/ 707766 w 708320"/>
              <a:gd name="connsiteY6" fmla="*/ 298860 h 362489"/>
              <a:gd name="connsiteX7" fmla="*/ 707766 w 708320"/>
              <a:gd name="connsiteY7" fmla="*/ 63207 h 362489"/>
              <a:gd name="connsiteX8" fmla="*/ 641369 w 708320"/>
              <a:gd name="connsiteY8" fmla="*/ -196 h 36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8320" h="362489">
                <a:moveTo>
                  <a:pt x="641369" y="-196"/>
                </a:moveTo>
                <a:lnTo>
                  <a:pt x="65842" y="-196"/>
                </a:lnTo>
                <a:cubicBezTo>
                  <a:pt x="30032" y="-958"/>
                  <a:pt x="344" y="27397"/>
                  <a:pt x="-554" y="63207"/>
                </a:cubicBezTo>
                <a:lnTo>
                  <a:pt x="-554" y="298860"/>
                </a:lnTo>
                <a:cubicBezTo>
                  <a:pt x="344" y="334671"/>
                  <a:pt x="30032" y="363025"/>
                  <a:pt x="65842" y="362264"/>
                </a:cubicBezTo>
                <a:lnTo>
                  <a:pt x="641369" y="362264"/>
                </a:lnTo>
                <a:cubicBezTo>
                  <a:pt x="677179" y="363025"/>
                  <a:pt x="706867" y="334671"/>
                  <a:pt x="707766" y="298860"/>
                </a:cubicBezTo>
                <a:lnTo>
                  <a:pt x="707766" y="63207"/>
                </a:lnTo>
                <a:cubicBezTo>
                  <a:pt x="706867" y="27397"/>
                  <a:pt x="677179" y="-958"/>
                  <a:pt x="641369" y="-196"/>
                </a:cubicBezTo>
                <a:close/>
              </a:path>
            </a:pathLst>
          </a:custGeom>
          <a:noFill/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DAADD73-59EE-DB73-90F1-212DA1846F4D}"/>
              </a:ext>
            </a:extLst>
          </p:cNvPr>
          <p:cNvSpPr/>
          <p:nvPr/>
        </p:nvSpPr>
        <p:spPr>
          <a:xfrm>
            <a:off x="8736865" y="2899234"/>
            <a:ext cx="708590" cy="362495"/>
          </a:xfrm>
          <a:custGeom>
            <a:avLst/>
            <a:gdLst>
              <a:gd name="connsiteX0" fmla="*/ 641640 w 708590"/>
              <a:gd name="connsiteY0" fmla="*/ -190 h 362495"/>
              <a:gd name="connsiteX1" fmla="*/ 65842 w 708590"/>
              <a:gd name="connsiteY1" fmla="*/ -190 h 362495"/>
              <a:gd name="connsiteX2" fmla="*/ -554 w 708590"/>
              <a:gd name="connsiteY2" fmla="*/ 62914 h 362495"/>
              <a:gd name="connsiteX3" fmla="*/ -554 w 708590"/>
              <a:gd name="connsiteY3" fmla="*/ 63213 h 362495"/>
              <a:gd name="connsiteX4" fmla="*/ -554 w 708590"/>
              <a:gd name="connsiteY4" fmla="*/ 298866 h 362495"/>
              <a:gd name="connsiteX5" fmla="*/ 65842 w 708590"/>
              <a:gd name="connsiteY5" fmla="*/ 362269 h 362495"/>
              <a:gd name="connsiteX6" fmla="*/ 641640 w 708590"/>
              <a:gd name="connsiteY6" fmla="*/ 362269 h 362495"/>
              <a:gd name="connsiteX7" fmla="*/ 708037 w 708590"/>
              <a:gd name="connsiteY7" fmla="*/ 298866 h 362495"/>
              <a:gd name="connsiteX8" fmla="*/ 708037 w 708590"/>
              <a:gd name="connsiteY8" fmla="*/ 63213 h 362495"/>
              <a:gd name="connsiteX9" fmla="*/ 641640 w 708590"/>
              <a:gd name="connsiteY9" fmla="*/ -190 h 36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8590" h="362495">
                <a:moveTo>
                  <a:pt x="641640" y="-190"/>
                </a:moveTo>
                <a:lnTo>
                  <a:pt x="65842" y="-190"/>
                </a:lnTo>
                <a:cubicBezTo>
                  <a:pt x="30085" y="-1088"/>
                  <a:pt x="371" y="27158"/>
                  <a:pt x="-554" y="62914"/>
                </a:cubicBezTo>
                <a:cubicBezTo>
                  <a:pt x="-554" y="62996"/>
                  <a:pt x="-554" y="63104"/>
                  <a:pt x="-554" y="63213"/>
                </a:cubicBezTo>
                <a:lnTo>
                  <a:pt x="-554" y="298866"/>
                </a:lnTo>
                <a:cubicBezTo>
                  <a:pt x="344" y="334677"/>
                  <a:pt x="30031" y="363031"/>
                  <a:pt x="65842" y="362269"/>
                </a:cubicBezTo>
                <a:lnTo>
                  <a:pt x="641640" y="362269"/>
                </a:lnTo>
                <a:cubicBezTo>
                  <a:pt x="677397" y="362868"/>
                  <a:pt x="707004" y="334622"/>
                  <a:pt x="708037" y="298866"/>
                </a:cubicBezTo>
                <a:lnTo>
                  <a:pt x="708037" y="63213"/>
                </a:lnTo>
                <a:cubicBezTo>
                  <a:pt x="707140" y="27403"/>
                  <a:pt x="677452" y="-952"/>
                  <a:pt x="641640" y="-190"/>
                </a:cubicBezTo>
                <a:close/>
              </a:path>
            </a:pathLst>
          </a:custGeom>
          <a:noFill/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66E6531-6EA4-F6AE-8845-D126C00853C4}"/>
              </a:ext>
            </a:extLst>
          </p:cNvPr>
          <p:cNvSpPr/>
          <p:nvPr/>
        </p:nvSpPr>
        <p:spPr>
          <a:xfrm>
            <a:off x="8736865" y="4048655"/>
            <a:ext cx="708590" cy="362223"/>
          </a:xfrm>
          <a:custGeom>
            <a:avLst/>
            <a:gdLst>
              <a:gd name="connsiteX0" fmla="*/ 641640 w 708590"/>
              <a:gd name="connsiteY0" fmla="*/ -190 h 362223"/>
              <a:gd name="connsiteX1" fmla="*/ 65842 w 708590"/>
              <a:gd name="connsiteY1" fmla="*/ -190 h 362223"/>
              <a:gd name="connsiteX2" fmla="*/ -554 w 708590"/>
              <a:gd name="connsiteY2" fmla="*/ 62914 h 362223"/>
              <a:gd name="connsiteX3" fmla="*/ -554 w 708590"/>
              <a:gd name="connsiteY3" fmla="*/ 63213 h 362223"/>
              <a:gd name="connsiteX4" fmla="*/ -554 w 708590"/>
              <a:gd name="connsiteY4" fmla="*/ 298594 h 362223"/>
              <a:gd name="connsiteX5" fmla="*/ 65543 w 708590"/>
              <a:gd name="connsiteY5" fmla="*/ 361997 h 362223"/>
              <a:gd name="connsiteX6" fmla="*/ 65842 w 708590"/>
              <a:gd name="connsiteY6" fmla="*/ 361997 h 362223"/>
              <a:gd name="connsiteX7" fmla="*/ 641640 w 708590"/>
              <a:gd name="connsiteY7" fmla="*/ 361997 h 362223"/>
              <a:gd name="connsiteX8" fmla="*/ 708037 w 708590"/>
              <a:gd name="connsiteY8" fmla="*/ 298594 h 362223"/>
              <a:gd name="connsiteX9" fmla="*/ 708037 w 708590"/>
              <a:gd name="connsiteY9" fmla="*/ 63213 h 362223"/>
              <a:gd name="connsiteX10" fmla="*/ 641640 w 708590"/>
              <a:gd name="connsiteY10" fmla="*/ -190 h 36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8590" h="362223">
                <a:moveTo>
                  <a:pt x="641640" y="-190"/>
                </a:moveTo>
                <a:lnTo>
                  <a:pt x="65842" y="-190"/>
                </a:lnTo>
                <a:cubicBezTo>
                  <a:pt x="30085" y="-1088"/>
                  <a:pt x="371" y="27158"/>
                  <a:pt x="-554" y="62914"/>
                </a:cubicBezTo>
                <a:cubicBezTo>
                  <a:pt x="-554" y="62995"/>
                  <a:pt x="-554" y="63104"/>
                  <a:pt x="-554" y="63213"/>
                </a:cubicBezTo>
                <a:lnTo>
                  <a:pt x="-554" y="298594"/>
                </a:lnTo>
                <a:cubicBezTo>
                  <a:pt x="180" y="334350"/>
                  <a:pt x="29786" y="362732"/>
                  <a:pt x="65543" y="361997"/>
                </a:cubicBezTo>
                <a:cubicBezTo>
                  <a:pt x="65651" y="361997"/>
                  <a:pt x="65733" y="361997"/>
                  <a:pt x="65842" y="361997"/>
                </a:cubicBezTo>
                <a:lnTo>
                  <a:pt x="641640" y="361997"/>
                </a:lnTo>
                <a:cubicBezTo>
                  <a:pt x="677452" y="362759"/>
                  <a:pt x="707140" y="334405"/>
                  <a:pt x="708037" y="298594"/>
                </a:cubicBezTo>
                <a:lnTo>
                  <a:pt x="708037" y="63213"/>
                </a:lnTo>
                <a:cubicBezTo>
                  <a:pt x="707140" y="27402"/>
                  <a:pt x="677452" y="-952"/>
                  <a:pt x="641640" y="-190"/>
                </a:cubicBezTo>
                <a:close/>
              </a:path>
            </a:pathLst>
          </a:custGeom>
          <a:noFill/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0AF813C-7555-3DC0-0986-71A563D6204B}"/>
              </a:ext>
            </a:extLst>
          </p:cNvPr>
          <p:cNvSpPr/>
          <p:nvPr/>
        </p:nvSpPr>
        <p:spPr>
          <a:xfrm>
            <a:off x="9677027" y="3834792"/>
            <a:ext cx="111023" cy="105581"/>
          </a:xfrm>
          <a:custGeom>
            <a:avLst/>
            <a:gdLst>
              <a:gd name="connsiteX0" fmla="*/ 111024 w 111023"/>
              <a:gd name="connsiteY0" fmla="*/ 52791 h 105581"/>
              <a:gd name="connsiteX1" fmla="*/ 55512 w 111023"/>
              <a:gd name="connsiteY1" fmla="*/ 105581 h 105581"/>
              <a:gd name="connsiteX2" fmla="*/ 0 w 111023"/>
              <a:gd name="connsiteY2" fmla="*/ 52791 h 105581"/>
              <a:gd name="connsiteX3" fmla="*/ 55512 w 111023"/>
              <a:gd name="connsiteY3" fmla="*/ 0 h 105581"/>
              <a:gd name="connsiteX4" fmla="*/ 111024 w 111023"/>
              <a:gd name="connsiteY4" fmla="*/ 52791 h 10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23" h="105581">
                <a:moveTo>
                  <a:pt x="111024" y="52791"/>
                </a:moveTo>
                <a:cubicBezTo>
                  <a:pt x="111024" y="81946"/>
                  <a:pt x="86170" y="105581"/>
                  <a:pt x="55512" y="105581"/>
                </a:cubicBezTo>
                <a:cubicBezTo>
                  <a:pt x="24854" y="105581"/>
                  <a:pt x="0" y="81946"/>
                  <a:pt x="0" y="52791"/>
                </a:cubicBezTo>
                <a:cubicBezTo>
                  <a:pt x="0" y="23635"/>
                  <a:pt x="24853" y="0"/>
                  <a:pt x="55512" y="0"/>
                </a:cubicBezTo>
                <a:cubicBezTo>
                  <a:pt x="86170" y="0"/>
                  <a:pt x="111024" y="23635"/>
                  <a:pt x="111024" y="52791"/>
                </a:cubicBezTo>
                <a:close/>
              </a:path>
            </a:pathLst>
          </a:custGeom>
          <a:solidFill>
            <a:srgbClr val="D9D9D9"/>
          </a:solidFill>
          <a:ln w="27141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DA0552D-8161-A65A-2568-907CF37F2344}"/>
              </a:ext>
            </a:extLst>
          </p:cNvPr>
          <p:cNvSpPr/>
          <p:nvPr/>
        </p:nvSpPr>
        <p:spPr>
          <a:xfrm>
            <a:off x="9724647" y="3191780"/>
            <a:ext cx="819614" cy="504504"/>
          </a:xfrm>
          <a:custGeom>
            <a:avLst/>
            <a:gdLst>
              <a:gd name="connsiteX0" fmla="*/ 774978 w 819614"/>
              <a:gd name="connsiteY0" fmla="*/ -211 h 504504"/>
              <a:gd name="connsiteX1" fmla="*/ 819061 w 819614"/>
              <a:gd name="connsiteY1" fmla="*/ 31627 h 504504"/>
              <a:gd name="connsiteX2" fmla="*/ 819061 w 819614"/>
              <a:gd name="connsiteY2" fmla="*/ 432727 h 504504"/>
              <a:gd name="connsiteX3" fmla="*/ 774978 w 819614"/>
              <a:gd name="connsiteY3" fmla="*/ 464564 h 504504"/>
              <a:gd name="connsiteX4" fmla="*/ 475650 w 819614"/>
              <a:gd name="connsiteY4" fmla="*/ 464564 h 504504"/>
              <a:gd name="connsiteX5" fmla="*/ 421226 w 819614"/>
              <a:gd name="connsiteY5" fmla="*/ 504293 h 504504"/>
              <a:gd name="connsiteX6" fmla="*/ 366803 w 819614"/>
              <a:gd name="connsiteY6" fmla="*/ 464564 h 504504"/>
              <a:gd name="connsiteX7" fmla="*/ 43528 w 819614"/>
              <a:gd name="connsiteY7" fmla="*/ 464564 h 504504"/>
              <a:gd name="connsiteX8" fmla="*/ -554 w 819614"/>
              <a:gd name="connsiteY8" fmla="*/ 432727 h 504504"/>
              <a:gd name="connsiteX9" fmla="*/ -554 w 819614"/>
              <a:gd name="connsiteY9" fmla="*/ 31627 h 504504"/>
              <a:gd name="connsiteX10" fmla="*/ 43528 w 819614"/>
              <a:gd name="connsiteY10" fmla="*/ -211 h 50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9614" h="504504">
                <a:moveTo>
                  <a:pt x="774978" y="-211"/>
                </a:moveTo>
                <a:cubicBezTo>
                  <a:pt x="799469" y="-211"/>
                  <a:pt x="819061" y="14211"/>
                  <a:pt x="819061" y="31627"/>
                </a:cubicBezTo>
                <a:lnTo>
                  <a:pt x="819061" y="432727"/>
                </a:lnTo>
                <a:cubicBezTo>
                  <a:pt x="819061" y="450414"/>
                  <a:pt x="799469" y="464564"/>
                  <a:pt x="774978" y="464564"/>
                </a:cubicBezTo>
                <a:lnTo>
                  <a:pt x="475650" y="464564"/>
                </a:lnTo>
                <a:lnTo>
                  <a:pt x="421226" y="504293"/>
                </a:lnTo>
                <a:lnTo>
                  <a:pt x="366803" y="464564"/>
                </a:lnTo>
                <a:lnTo>
                  <a:pt x="43528" y="464564"/>
                </a:lnTo>
                <a:cubicBezTo>
                  <a:pt x="19310" y="464564"/>
                  <a:pt x="-554" y="450414"/>
                  <a:pt x="-554" y="432727"/>
                </a:cubicBezTo>
                <a:lnTo>
                  <a:pt x="-554" y="31627"/>
                </a:lnTo>
                <a:cubicBezTo>
                  <a:pt x="-554" y="14211"/>
                  <a:pt x="19310" y="-211"/>
                  <a:pt x="43528" y="-2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7141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5" name="图形 36">
            <a:extLst>
              <a:ext uri="{FF2B5EF4-FFF2-40B4-BE49-F238E27FC236}">
                <a16:creationId xmlns:a16="http://schemas.microsoft.com/office/drawing/2014/main" id="{5D0AF394-ED0C-344C-AF46-A668EC5CAD14}"/>
              </a:ext>
            </a:extLst>
          </p:cNvPr>
          <p:cNvGrpSpPr/>
          <p:nvPr/>
        </p:nvGrpSpPr>
        <p:grpSpPr>
          <a:xfrm>
            <a:off x="9770635" y="3274497"/>
            <a:ext cx="709135" cy="274851"/>
            <a:chOff x="9770635" y="3274497"/>
            <a:chExt cx="709135" cy="274851"/>
          </a:xfrm>
          <a:solidFill>
            <a:schemeClr val="bg1">
              <a:lumMod val="95000"/>
            </a:schemeClr>
          </a:soli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2D8FBB0-EFA8-09EF-C8E7-284BBA801540}"/>
                </a:ext>
              </a:extLst>
            </p:cNvPr>
            <p:cNvSpPr/>
            <p:nvPr/>
          </p:nvSpPr>
          <p:spPr>
            <a:xfrm>
              <a:off x="9770635" y="3274497"/>
              <a:ext cx="289260" cy="274851"/>
            </a:xfrm>
            <a:custGeom>
              <a:avLst/>
              <a:gdLst>
                <a:gd name="connsiteX0" fmla="*/ 266664 w 289260"/>
                <a:gd name="connsiteY0" fmla="*/ -204 h 274851"/>
                <a:gd name="connsiteX1" fmla="*/ 21759 w 289260"/>
                <a:gd name="connsiteY1" fmla="*/ -204 h 274851"/>
                <a:gd name="connsiteX2" fmla="*/ -554 w 289260"/>
                <a:gd name="connsiteY2" fmla="*/ 21021 h 274851"/>
                <a:gd name="connsiteX3" fmla="*/ -554 w 289260"/>
                <a:gd name="connsiteY3" fmla="*/ 21021 h 274851"/>
                <a:gd name="connsiteX4" fmla="*/ -554 w 289260"/>
                <a:gd name="connsiteY4" fmla="*/ 253408 h 274851"/>
                <a:gd name="connsiteX5" fmla="*/ 21759 w 289260"/>
                <a:gd name="connsiteY5" fmla="*/ 274633 h 274851"/>
                <a:gd name="connsiteX6" fmla="*/ 21759 w 289260"/>
                <a:gd name="connsiteY6" fmla="*/ 274633 h 274851"/>
                <a:gd name="connsiteX7" fmla="*/ 266664 w 289260"/>
                <a:gd name="connsiteY7" fmla="*/ 274633 h 274851"/>
                <a:gd name="connsiteX8" fmla="*/ 288706 w 289260"/>
                <a:gd name="connsiteY8" fmla="*/ 253681 h 274851"/>
                <a:gd name="connsiteX9" fmla="*/ 288706 w 289260"/>
                <a:gd name="connsiteY9" fmla="*/ 253408 h 274851"/>
                <a:gd name="connsiteX10" fmla="*/ 288706 w 289260"/>
                <a:gd name="connsiteY10" fmla="*/ 21021 h 274851"/>
                <a:gd name="connsiteX11" fmla="*/ 266937 w 289260"/>
                <a:gd name="connsiteY11" fmla="*/ -204 h 274851"/>
                <a:gd name="connsiteX12" fmla="*/ 266664 w 289260"/>
                <a:gd name="connsiteY12" fmla="*/ -204 h 27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260" h="274851">
                  <a:moveTo>
                    <a:pt x="266664" y="-204"/>
                  </a:moveTo>
                  <a:lnTo>
                    <a:pt x="21759" y="-204"/>
                  </a:lnTo>
                  <a:cubicBezTo>
                    <a:pt x="9731" y="-503"/>
                    <a:pt x="-255" y="8994"/>
                    <a:pt x="-554" y="21021"/>
                  </a:cubicBezTo>
                  <a:cubicBezTo>
                    <a:pt x="-554" y="21021"/>
                    <a:pt x="-554" y="21021"/>
                    <a:pt x="-554" y="21021"/>
                  </a:cubicBezTo>
                  <a:lnTo>
                    <a:pt x="-554" y="253408"/>
                  </a:lnTo>
                  <a:cubicBezTo>
                    <a:pt x="-255" y="265436"/>
                    <a:pt x="9731" y="274933"/>
                    <a:pt x="21759" y="274633"/>
                  </a:cubicBezTo>
                  <a:cubicBezTo>
                    <a:pt x="21759" y="274633"/>
                    <a:pt x="21759" y="274633"/>
                    <a:pt x="21759" y="274633"/>
                  </a:cubicBezTo>
                  <a:lnTo>
                    <a:pt x="266664" y="274633"/>
                  </a:lnTo>
                  <a:cubicBezTo>
                    <a:pt x="278528" y="274933"/>
                    <a:pt x="288407" y="265545"/>
                    <a:pt x="288706" y="253681"/>
                  </a:cubicBezTo>
                  <a:cubicBezTo>
                    <a:pt x="288706" y="253599"/>
                    <a:pt x="288706" y="253490"/>
                    <a:pt x="288706" y="253408"/>
                  </a:cubicBezTo>
                  <a:lnTo>
                    <a:pt x="288706" y="21021"/>
                  </a:lnTo>
                  <a:cubicBezTo>
                    <a:pt x="288570" y="9157"/>
                    <a:pt x="278829" y="-368"/>
                    <a:pt x="266937" y="-204"/>
                  </a:cubicBezTo>
                  <a:cubicBezTo>
                    <a:pt x="266855" y="-204"/>
                    <a:pt x="266746" y="-204"/>
                    <a:pt x="266664" y="-204"/>
                  </a:cubicBezTo>
                  <a:close/>
                </a:path>
              </a:pathLst>
            </a:custGeom>
            <a:grpFill/>
            <a:ln w="27141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A226EC1-518B-0BFD-47D0-02553BF6983A}"/>
                </a:ext>
              </a:extLst>
            </p:cNvPr>
            <p:cNvSpPr/>
            <p:nvPr/>
          </p:nvSpPr>
          <p:spPr>
            <a:xfrm>
              <a:off x="10190783" y="3274497"/>
              <a:ext cx="288987" cy="274851"/>
            </a:xfrm>
            <a:custGeom>
              <a:avLst/>
              <a:gdLst>
                <a:gd name="connsiteX0" fmla="*/ 266392 w 288987"/>
                <a:gd name="connsiteY0" fmla="*/ -204 h 274851"/>
                <a:gd name="connsiteX1" fmla="*/ 21487 w 288987"/>
                <a:gd name="connsiteY1" fmla="*/ -204 h 274851"/>
                <a:gd name="connsiteX2" fmla="*/ -554 w 288987"/>
                <a:gd name="connsiteY2" fmla="*/ 20749 h 274851"/>
                <a:gd name="connsiteX3" fmla="*/ -554 w 288987"/>
                <a:gd name="connsiteY3" fmla="*/ 21021 h 274851"/>
                <a:gd name="connsiteX4" fmla="*/ -554 w 288987"/>
                <a:gd name="connsiteY4" fmla="*/ 253408 h 274851"/>
                <a:gd name="connsiteX5" fmla="*/ 21215 w 288987"/>
                <a:gd name="connsiteY5" fmla="*/ 274634 h 274851"/>
                <a:gd name="connsiteX6" fmla="*/ 21487 w 288987"/>
                <a:gd name="connsiteY6" fmla="*/ 274634 h 274851"/>
                <a:gd name="connsiteX7" fmla="*/ 266392 w 288987"/>
                <a:gd name="connsiteY7" fmla="*/ 274634 h 274851"/>
                <a:gd name="connsiteX8" fmla="*/ 288433 w 288987"/>
                <a:gd name="connsiteY8" fmla="*/ 253681 h 274851"/>
                <a:gd name="connsiteX9" fmla="*/ 288433 w 288987"/>
                <a:gd name="connsiteY9" fmla="*/ 253408 h 274851"/>
                <a:gd name="connsiteX10" fmla="*/ 288433 w 288987"/>
                <a:gd name="connsiteY10" fmla="*/ 21021 h 274851"/>
                <a:gd name="connsiteX11" fmla="*/ 266664 w 288987"/>
                <a:gd name="connsiteY11" fmla="*/ -204 h 274851"/>
                <a:gd name="connsiteX12" fmla="*/ 266392 w 288987"/>
                <a:gd name="connsiteY12" fmla="*/ -204 h 27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8987" h="274851">
                  <a:moveTo>
                    <a:pt x="266392" y="-204"/>
                  </a:moveTo>
                  <a:lnTo>
                    <a:pt x="21487" y="-204"/>
                  </a:lnTo>
                  <a:cubicBezTo>
                    <a:pt x="9624" y="-503"/>
                    <a:pt x="-255" y="8885"/>
                    <a:pt x="-554" y="20749"/>
                  </a:cubicBezTo>
                  <a:cubicBezTo>
                    <a:pt x="-554" y="20831"/>
                    <a:pt x="-554" y="20939"/>
                    <a:pt x="-554" y="21021"/>
                  </a:cubicBezTo>
                  <a:lnTo>
                    <a:pt x="-554" y="253408"/>
                  </a:lnTo>
                  <a:cubicBezTo>
                    <a:pt x="-418" y="265273"/>
                    <a:pt x="9323" y="274797"/>
                    <a:pt x="21215" y="274634"/>
                  </a:cubicBezTo>
                  <a:cubicBezTo>
                    <a:pt x="21296" y="274634"/>
                    <a:pt x="21406" y="274634"/>
                    <a:pt x="21487" y="274634"/>
                  </a:cubicBezTo>
                  <a:lnTo>
                    <a:pt x="266392" y="274634"/>
                  </a:lnTo>
                  <a:cubicBezTo>
                    <a:pt x="278256" y="274933"/>
                    <a:pt x="288134" y="265545"/>
                    <a:pt x="288433" y="253681"/>
                  </a:cubicBezTo>
                  <a:cubicBezTo>
                    <a:pt x="288433" y="253599"/>
                    <a:pt x="288433" y="253490"/>
                    <a:pt x="288433" y="253408"/>
                  </a:cubicBezTo>
                  <a:lnTo>
                    <a:pt x="288433" y="21021"/>
                  </a:lnTo>
                  <a:cubicBezTo>
                    <a:pt x="288297" y="9157"/>
                    <a:pt x="278556" y="-367"/>
                    <a:pt x="266664" y="-204"/>
                  </a:cubicBezTo>
                  <a:cubicBezTo>
                    <a:pt x="266583" y="-204"/>
                    <a:pt x="266473" y="-204"/>
                    <a:pt x="266392" y="-204"/>
                  </a:cubicBezTo>
                  <a:close/>
                </a:path>
              </a:pathLst>
            </a:custGeom>
            <a:grpFill/>
            <a:ln w="27141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36">
              <a:extLst>
                <a:ext uri="{FF2B5EF4-FFF2-40B4-BE49-F238E27FC236}">
                  <a16:creationId xmlns:a16="http://schemas.microsoft.com/office/drawing/2014/main" id="{2AA149BF-D9EE-B1BB-3608-B92BB42CCEDC}"/>
                </a:ext>
              </a:extLst>
            </p:cNvPr>
            <p:cNvGrpSpPr/>
            <p:nvPr/>
          </p:nvGrpSpPr>
          <p:grpSpPr>
            <a:xfrm>
              <a:off x="10071052" y="3376548"/>
              <a:ext cx="110751" cy="67212"/>
              <a:chOff x="10071052" y="3376548"/>
              <a:chExt cx="110751" cy="67212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9C9EA76-E8E4-34DF-0DC9-443EBB74FF60}"/>
                  </a:ext>
                </a:extLst>
              </p:cNvPr>
              <p:cNvSpPr/>
              <p:nvPr/>
            </p:nvSpPr>
            <p:spPr>
              <a:xfrm>
                <a:off x="10071052" y="3408385"/>
                <a:ext cx="82451" cy="2721"/>
              </a:xfrm>
              <a:custGeom>
                <a:avLst/>
                <a:gdLst>
                  <a:gd name="connsiteX0" fmla="*/ 0 w 82451"/>
                  <a:gd name="connsiteY0" fmla="*/ 0 h 2721"/>
                  <a:gd name="connsiteX1" fmla="*/ 82451 w 82451"/>
                  <a:gd name="connsiteY1" fmla="*/ 2721 h 2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451" h="2721">
                    <a:moveTo>
                      <a:pt x="0" y="0"/>
                    </a:moveTo>
                    <a:lnTo>
                      <a:pt x="82451" y="2721"/>
                    </a:lnTo>
                  </a:path>
                </a:pathLst>
              </a:custGeom>
              <a:grpFill/>
              <a:ln w="27141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9145688-A32A-E1E9-2E91-DF64EDEA3628}"/>
                  </a:ext>
                </a:extLst>
              </p:cNvPr>
              <p:cNvSpPr/>
              <p:nvPr/>
            </p:nvSpPr>
            <p:spPr>
              <a:xfrm>
                <a:off x="10138537" y="3376548"/>
                <a:ext cx="43266" cy="67212"/>
              </a:xfrm>
              <a:custGeom>
                <a:avLst/>
                <a:gdLst>
                  <a:gd name="connsiteX0" fmla="*/ 0 w 43266"/>
                  <a:gd name="connsiteY0" fmla="*/ 0 h 67212"/>
                  <a:gd name="connsiteX1" fmla="*/ 43267 w 43266"/>
                  <a:gd name="connsiteY1" fmla="*/ 33198 h 67212"/>
                  <a:gd name="connsiteX2" fmla="*/ 0 w 43266"/>
                  <a:gd name="connsiteY2" fmla="*/ 67213 h 6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66" h="67212">
                    <a:moveTo>
                      <a:pt x="0" y="0"/>
                    </a:moveTo>
                    <a:lnTo>
                      <a:pt x="43267" y="33198"/>
                    </a:lnTo>
                    <a:lnTo>
                      <a:pt x="0" y="67213"/>
                    </a:lnTo>
                  </a:path>
                </a:pathLst>
              </a:custGeom>
              <a:grpFill/>
              <a:ln w="27141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10ED014-D971-FF32-3422-8CB0840CB651}"/>
              </a:ext>
            </a:extLst>
          </p:cNvPr>
          <p:cNvSpPr/>
          <p:nvPr/>
        </p:nvSpPr>
        <p:spPr bwMode="auto">
          <a:xfrm>
            <a:off x="8632025" y="2736018"/>
            <a:ext cx="2672989" cy="1872260"/>
          </a:xfrm>
          <a:prstGeom prst="roundRect">
            <a:avLst>
              <a:gd name="adj" fmla="val 10318"/>
            </a:avLst>
          </a:prstGeom>
          <a:noFill/>
          <a:ln w="25400" cap="flat" cmpd="sng" algn="ctr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39" name="直接箭头连接符 25">
            <a:extLst>
              <a:ext uri="{FF2B5EF4-FFF2-40B4-BE49-F238E27FC236}">
                <a16:creationId xmlns:a16="http://schemas.microsoft.com/office/drawing/2014/main" id="{EBDC1F55-FF10-2364-C73A-D42B1BEE3011}"/>
              </a:ext>
            </a:extLst>
          </p:cNvPr>
          <p:cNvCxnSpPr>
            <a:cxnSpLocks/>
          </p:cNvCxnSpPr>
          <p:nvPr/>
        </p:nvCxnSpPr>
        <p:spPr bwMode="auto">
          <a:xfrm>
            <a:off x="8124627" y="3670300"/>
            <a:ext cx="516017" cy="0"/>
          </a:xfrm>
          <a:prstGeom prst="straightConnector1">
            <a:avLst/>
          </a:prstGeom>
          <a:noFill/>
          <a:ln w="50800" algn="ctr">
            <a:solidFill>
              <a:srgbClr val="D9D9D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905A427-8EA5-845A-630F-69AFB4682F1B}"/>
              </a:ext>
            </a:extLst>
          </p:cNvPr>
          <p:cNvSpPr txBox="1"/>
          <p:nvPr/>
        </p:nvSpPr>
        <p:spPr>
          <a:xfrm>
            <a:off x="8916083" y="2241593"/>
            <a:ext cx="2104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Provenance Graph</a:t>
            </a:r>
            <a:endParaRPr lang="zh-CN" altLang="en-US" sz="2000" dirty="0">
              <a:latin typeface="SF Pro Display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A4BA870-5179-45BD-BE50-15B7626CD44B}"/>
              </a:ext>
            </a:extLst>
          </p:cNvPr>
          <p:cNvGrpSpPr/>
          <p:nvPr/>
        </p:nvGrpSpPr>
        <p:grpSpPr>
          <a:xfrm>
            <a:off x="1639848" y="1603665"/>
            <a:ext cx="2332800" cy="778292"/>
            <a:chOff x="5816174" y="1619605"/>
            <a:chExt cx="2332800" cy="778292"/>
          </a:xfrm>
          <a:solidFill>
            <a:srgbClr val="FFE07D"/>
          </a:solidFill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26D89A9-0B34-9E60-C1DF-E4DB9492064E}"/>
                </a:ext>
              </a:extLst>
            </p:cNvPr>
            <p:cNvSpPr/>
            <p:nvPr/>
          </p:nvSpPr>
          <p:spPr bwMode="auto">
            <a:xfrm>
              <a:off x="5816174" y="2017757"/>
              <a:ext cx="2332800" cy="380140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865D1972-8750-AF7A-098F-6CF11240CD61}"/>
                </a:ext>
              </a:extLst>
            </p:cNvPr>
            <p:cNvSpPr/>
            <p:nvPr/>
          </p:nvSpPr>
          <p:spPr bwMode="auto">
            <a:xfrm>
              <a:off x="5816174" y="1619605"/>
              <a:ext cx="2332800" cy="760420"/>
            </a:xfrm>
            <a:prstGeom prst="roundRect">
              <a:avLst>
                <a:gd name="adj" fmla="val 33473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Program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Adaptor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2AE8E59-1859-C47D-8F8B-CD12CC7D9F6A}"/>
              </a:ext>
            </a:extLst>
          </p:cNvPr>
          <p:cNvSpPr/>
          <p:nvPr/>
        </p:nvSpPr>
        <p:spPr bwMode="auto">
          <a:xfrm>
            <a:off x="5832342" y="1637477"/>
            <a:ext cx="2301149" cy="4068822"/>
          </a:xfrm>
          <a:prstGeom prst="roundRect">
            <a:avLst>
              <a:gd name="adj" fmla="val 10318"/>
            </a:avLst>
          </a:prstGeom>
          <a:noFill/>
          <a:ln w="25400" cap="flat" cmpd="sng" algn="ctr">
            <a:solidFill>
              <a:srgbClr val="FBC01E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B4D4AD00-E48D-4F98-BE3A-9F97A6A8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SOMNUS Architecture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B80139-8A26-34AC-CEB6-B2257AA5EAC2}"/>
              </a:ext>
            </a:extLst>
          </p:cNvPr>
          <p:cNvSpPr/>
          <p:nvPr/>
        </p:nvSpPr>
        <p:spPr bwMode="auto">
          <a:xfrm>
            <a:off x="1655674" y="1619605"/>
            <a:ext cx="2301149" cy="4068822"/>
          </a:xfrm>
          <a:prstGeom prst="roundRect">
            <a:avLst>
              <a:gd name="adj" fmla="val 10318"/>
            </a:avLst>
          </a:prstGeom>
          <a:noFill/>
          <a:ln w="25400" cap="flat" cmpd="sng" algn="ctr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CC71A0-55A2-24F5-2436-8AFA986A7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9" r="13299"/>
          <a:stretch/>
        </p:blipFill>
        <p:spPr>
          <a:xfrm>
            <a:off x="580549" y="2591998"/>
            <a:ext cx="510158" cy="6913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D58153-C026-D28E-14E6-BB3E10382C8C}"/>
              </a:ext>
            </a:extLst>
          </p:cNvPr>
          <p:cNvSpPr txBox="1"/>
          <p:nvPr/>
        </p:nvSpPr>
        <p:spPr>
          <a:xfrm>
            <a:off x="418825" y="2078572"/>
            <a:ext cx="781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Script</a:t>
            </a:r>
            <a:endParaRPr lang="zh-CN" altLang="en-US" sz="2000" dirty="0">
              <a:latin typeface="SF Pro Display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65D05923-3E12-E9AB-AB61-EB500F4B8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354" y="4320237"/>
            <a:ext cx="498548" cy="4985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DBD01A-7AEC-5682-1403-4C8A0604DA00}"/>
              </a:ext>
            </a:extLst>
          </p:cNvPr>
          <p:cNvSpPr txBox="1"/>
          <p:nvPr/>
        </p:nvSpPr>
        <p:spPr>
          <a:xfrm>
            <a:off x="115863" y="3892298"/>
            <a:ext cx="137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Data Tables</a:t>
            </a:r>
            <a:endParaRPr lang="zh-CN" altLang="en-US" sz="2000" dirty="0">
              <a:latin typeface="SF Pro Display"/>
            </a:endParaRPr>
          </a:p>
        </p:txBody>
      </p:sp>
      <p:cxnSp>
        <p:nvCxnSpPr>
          <p:cNvPr id="8" name="直接箭头连接符 25">
            <a:extLst>
              <a:ext uri="{FF2B5EF4-FFF2-40B4-BE49-F238E27FC236}">
                <a16:creationId xmlns:a16="http://schemas.microsoft.com/office/drawing/2014/main" id="{2052263E-76E2-879D-8FE8-531682927EFD}"/>
              </a:ext>
            </a:extLst>
          </p:cNvPr>
          <p:cNvCxnSpPr>
            <a:cxnSpLocks/>
          </p:cNvCxnSpPr>
          <p:nvPr/>
        </p:nvCxnSpPr>
        <p:spPr bwMode="auto">
          <a:xfrm>
            <a:off x="1139657" y="3670300"/>
            <a:ext cx="516017" cy="0"/>
          </a:xfrm>
          <a:prstGeom prst="straightConnector1">
            <a:avLst/>
          </a:prstGeom>
          <a:noFill/>
          <a:ln w="508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829AEC4-F63D-89D6-C54D-56E5B7068767}"/>
              </a:ext>
            </a:extLst>
          </p:cNvPr>
          <p:cNvSpPr/>
          <p:nvPr/>
        </p:nvSpPr>
        <p:spPr bwMode="auto">
          <a:xfrm>
            <a:off x="1817126" y="2664006"/>
            <a:ext cx="1998848" cy="720101"/>
          </a:xfrm>
          <a:prstGeom prst="round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Program Execution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BEEF569-15E2-3EF3-E8E5-A627E539BE4D}"/>
              </a:ext>
            </a:extLst>
          </p:cNvPr>
          <p:cNvSpPr/>
          <p:nvPr/>
        </p:nvSpPr>
        <p:spPr bwMode="auto">
          <a:xfrm>
            <a:off x="1817126" y="3744156"/>
            <a:ext cx="1998848" cy="720101"/>
          </a:xfrm>
          <a:prstGeom prst="round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Code Parser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39F7A03-8A7A-9DAB-EDA4-7CFE3ACB91F0}"/>
              </a:ext>
            </a:extLst>
          </p:cNvPr>
          <p:cNvSpPr/>
          <p:nvPr/>
        </p:nvSpPr>
        <p:spPr bwMode="auto">
          <a:xfrm>
            <a:off x="1817126" y="4824306"/>
            <a:ext cx="1998848" cy="720101"/>
          </a:xfrm>
          <a:prstGeom prst="round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Transformation Inference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7B46F658-9EEE-E1AE-3000-64C80C695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5297" y="3374478"/>
            <a:ext cx="435903" cy="5875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1F3D672-9EB8-3782-9B1A-16B8552F2BA2}"/>
              </a:ext>
            </a:extLst>
          </p:cNvPr>
          <p:cNvSpPr txBox="1"/>
          <p:nvPr/>
        </p:nvSpPr>
        <p:spPr>
          <a:xfrm>
            <a:off x="4022190" y="2501518"/>
            <a:ext cx="1774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/>
              </a:rPr>
              <a:t>Transformation</a:t>
            </a:r>
          </a:p>
          <a:p>
            <a:pPr algn="ctr"/>
            <a:r>
              <a:rPr lang="en-US" altLang="zh-CN" sz="2000" dirty="0">
                <a:latin typeface="SF Pro Display"/>
              </a:rPr>
              <a:t>Specification</a:t>
            </a:r>
            <a:endParaRPr lang="zh-CN" altLang="en-US" sz="2000" dirty="0">
              <a:latin typeface="SF Pro Display"/>
            </a:endParaRPr>
          </a:p>
        </p:txBody>
      </p:sp>
      <p:cxnSp>
        <p:nvCxnSpPr>
          <p:cNvPr id="21" name="直接箭头连接符 25">
            <a:extLst>
              <a:ext uri="{FF2B5EF4-FFF2-40B4-BE49-F238E27FC236}">
                <a16:creationId xmlns:a16="http://schemas.microsoft.com/office/drawing/2014/main" id="{A14B2115-0A19-FAFC-1290-405100DF7C4E}"/>
              </a:ext>
            </a:extLst>
          </p:cNvPr>
          <p:cNvCxnSpPr>
            <a:cxnSpLocks/>
          </p:cNvCxnSpPr>
          <p:nvPr/>
        </p:nvCxnSpPr>
        <p:spPr bwMode="auto">
          <a:xfrm>
            <a:off x="3967093" y="3670300"/>
            <a:ext cx="516017" cy="0"/>
          </a:xfrm>
          <a:prstGeom prst="straightConnector1">
            <a:avLst/>
          </a:prstGeom>
          <a:noFill/>
          <a:ln w="508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箭头连接符 25">
            <a:extLst>
              <a:ext uri="{FF2B5EF4-FFF2-40B4-BE49-F238E27FC236}">
                <a16:creationId xmlns:a16="http://schemas.microsoft.com/office/drawing/2014/main" id="{55445EF9-6E7B-CC37-863E-9EDF79F4463D}"/>
              </a:ext>
            </a:extLst>
          </p:cNvPr>
          <p:cNvCxnSpPr>
            <a:cxnSpLocks/>
          </p:cNvCxnSpPr>
          <p:nvPr/>
        </p:nvCxnSpPr>
        <p:spPr bwMode="auto">
          <a:xfrm>
            <a:off x="5335283" y="3668239"/>
            <a:ext cx="516017" cy="0"/>
          </a:xfrm>
          <a:prstGeom prst="straightConnector1">
            <a:avLst/>
          </a:prstGeom>
          <a:noFill/>
          <a:ln w="508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EED6572-C90B-CF7F-40FD-6F849CF5B388}"/>
              </a:ext>
            </a:extLst>
          </p:cNvPr>
          <p:cNvGrpSpPr/>
          <p:nvPr/>
        </p:nvGrpSpPr>
        <p:grpSpPr>
          <a:xfrm>
            <a:off x="5816174" y="1619605"/>
            <a:ext cx="2332800" cy="778292"/>
            <a:chOff x="5816174" y="1619605"/>
            <a:chExt cx="2332800" cy="778292"/>
          </a:xfrm>
          <a:solidFill>
            <a:srgbClr val="FFE07D"/>
          </a:solidFill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4150D22F-5DD4-8365-7FAA-A13FF2F2A1EF}"/>
                </a:ext>
              </a:extLst>
            </p:cNvPr>
            <p:cNvSpPr/>
            <p:nvPr/>
          </p:nvSpPr>
          <p:spPr bwMode="auto">
            <a:xfrm>
              <a:off x="5816174" y="2017757"/>
              <a:ext cx="2332800" cy="380140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A403D59-E5FB-148C-106C-46281C564A8F}"/>
                </a:ext>
              </a:extLst>
            </p:cNvPr>
            <p:cNvSpPr/>
            <p:nvPr/>
          </p:nvSpPr>
          <p:spPr bwMode="auto">
            <a:xfrm>
              <a:off x="5816174" y="1619605"/>
              <a:ext cx="2332800" cy="760420"/>
            </a:xfrm>
            <a:prstGeom prst="roundRect">
              <a:avLst>
                <a:gd name="adj" fmla="val 33473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Visualization</a:t>
              </a:r>
              <a:r>
                <a:rPr kumimoji="0" lang="en-US" altLang="zh-CN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Generator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EF6EA1F-D75B-CE8F-BC51-365FC9B59125}"/>
              </a:ext>
            </a:extLst>
          </p:cNvPr>
          <p:cNvSpPr/>
          <p:nvPr/>
        </p:nvSpPr>
        <p:spPr bwMode="auto">
          <a:xfrm>
            <a:off x="5973798" y="2951787"/>
            <a:ext cx="2068213" cy="760419"/>
          </a:xfrm>
          <a:prstGeom prst="roundRect">
            <a:avLst/>
          </a:prstGeom>
          <a:noFill/>
          <a:ln w="19050" cap="flat" cmpd="sng" algn="ctr">
            <a:solidFill>
              <a:srgbClr val="FBC01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Data Provenance</a:t>
            </a:r>
            <a:r>
              <a:rPr lang="zh-CN" altLang="en-US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altLang="zh-CN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Construction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3C5BBDC-CEEA-F39F-F461-82049C800B40}"/>
              </a:ext>
            </a:extLst>
          </p:cNvPr>
          <p:cNvSpPr/>
          <p:nvPr/>
        </p:nvSpPr>
        <p:spPr bwMode="auto">
          <a:xfrm>
            <a:off x="5973799" y="4464257"/>
            <a:ext cx="2068212" cy="792369"/>
          </a:xfrm>
          <a:prstGeom prst="roundRect">
            <a:avLst/>
          </a:prstGeom>
          <a:noFill/>
          <a:ln w="19050" cap="flat" cmpd="sng" algn="ctr">
            <a:solidFill>
              <a:srgbClr val="FBC01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Glyph Presentation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39" name="直接箭头连接符 25">
            <a:extLst>
              <a:ext uri="{FF2B5EF4-FFF2-40B4-BE49-F238E27FC236}">
                <a16:creationId xmlns:a16="http://schemas.microsoft.com/office/drawing/2014/main" id="{EBDC1F55-FF10-2364-C73A-D42B1BEE3011}"/>
              </a:ext>
            </a:extLst>
          </p:cNvPr>
          <p:cNvCxnSpPr>
            <a:cxnSpLocks/>
          </p:cNvCxnSpPr>
          <p:nvPr/>
        </p:nvCxnSpPr>
        <p:spPr bwMode="auto">
          <a:xfrm>
            <a:off x="8124627" y="3670300"/>
            <a:ext cx="516017" cy="0"/>
          </a:xfrm>
          <a:prstGeom prst="straightConnector1">
            <a:avLst/>
          </a:prstGeom>
          <a:noFill/>
          <a:ln w="508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905A427-8EA5-845A-630F-69AFB4682F1B}"/>
              </a:ext>
            </a:extLst>
          </p:cNvPr>
          <p:cNvSpPr txBox="1"/>
          <p:nvPr/>
        </p:nvSpPr>
        <p:spPr>
          <a:xfrm>
            <a:off x="8916083" y="2241593"/>
            <a:ext cx="2104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Provenance Graph</a:t>
            </a:r>
            <a:endParaRPr lang="zh-CN" altLang="en-US" sz="2000" dirty="0">
              <a:latin typeface="SF Pro Display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A4BA870-5179-45BD-BE50-15B7626CD44B}"/>
              </a:ext>
            </a:extLst>
          </p:cNvPr>
          <p:cNvGrpSpPr/>
          <p:nvPr/>
        </p:nvGrpSpPr>
        <p:grpSpPr>
          <a:xfrm>
            <a:off x="1639848" y="1603665"/>
            <a:ext cx="2332800" cy="778292"/>
            <a:chOff x="5816174" y="1619605"/>
            <a:chExt cx="2332800" cy="778292"/>
          </a:xfrm>
          <a:solidFill>
            <a:srgbClr val="D9D9D9"/>
          </a:solidFill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26D89A9-0B34-9E60-C1DF-E4DB9492064E}"/>
                </a:ext>
              </a:extLst>
            </p:cNvPr>
            <p:cNvSpPr/>
            <p:nvPr/>
          </p:nvSpPr>
          <p:spPr bwMode="auto">
            <a:xfrm>
              <a:off x="5816174" y="2017757"/>
              <a:ext cx="2332800" cy="380140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865D1972-8750-AF7A-098F-6CF11240CD61}"/>
                </a:ext>
              </a:extLst>
            </p:cNvPr>
            <p:cNvSpPr/>
            <p:nvPr/>
          </p:nvSpPr>
          <p:spPr bwMode="auto">
            <a:xfrm>
              <a:off x="5816174" y="1619605"/>
              <a:ext cx="2332800" cy="760420"/>
            </a:xfrm>
            <a:prstGeom prst="roundRect">
              <a:avLst>
                <a:gd name="adj" fmla="val 33473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Program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F Pro Display"/>
                  <a:ea typeface="ＭＳ Ｐゴシック" pitchFamily="-107" charset="-128"/>
                  <a:cs typeface="ＭＳ Ｐゴシック" pitchFamily="-107" charset="-128"/>
                </a:rPr>
                <a:t>Adaptor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45AF2779-BD23-6E54-D99C-9955349D1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3259" y="2885650"/>
            <a:ext cx="2530684" cy="1551064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63A9611-DAE7-AD62-5956-02CCA5AF7D14}"/>
              </a:ext>
            </a:extLst>
          </p:cNvPr>
          <p:cNvSpPr/>
          <p:nvPr/>
        </p:nvSpPr>
        <p:spPr bwMode="auto">
          <a:xfrm>
            <a:off x="8632025" y="2736018"/>
            <a:ext cx="2672989" cy="1872260"/>
          </a:xfrm>
          <a:prstGeom prst="roundRect">
            <a:avLst>
              <a:gd name="adj" fmla="val 10318"/>
            </a:avLst>
          </a:prstGeom>
          <a:noFill/>
          <a:ln w="25400" cap="flat" cmpd="sng" algn="ctr">
            <a:solidFill>
              <a:srgbClr val="FBC01E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73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C78290-D71C-45BF-A044-2D11C32A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SOMNUS</a:t>
            </a:r>
            <a:endParaRPr lang="zh-CN" altLang="en-US" dirty="0"/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6CFCE419-598C-9634-9FAB-AEF8A721C0A5}"/>
              </a:ext>
            </a:extLst>
          </p:cNvPr>
          <p:cNvSpPr/>
          <p:nvPr/>
        </p:nvSpPr>
        <p:spPr bwMode="auto">
          <a:xfrm>
            <a:off x="1871704" y="1223807"/>
            <a:ext cx="396000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Program Adaptor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  <a:ea typeface="ＭＳ Ｐゴシック" pitchFamily="-107" charset="-128"/>
              <a:cs typeface="SF Pro Display" pitchFamily="50" charset="0"/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50DB01DB-B1A5-24C6-DBF1-546A40C80B5F}"/>
              </a:ext>
            </a:extLst>
          </p:cNvPr>
          <p:cNvSpPr/>
          <p:nvPr/>
        </p:nvSpPr>
        <p:spPr bwMode="auto">
          <a:xfrm>
            <a:off x="5832253" y="1223807"/>
            <a:ext cx="396000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Visualization Generator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7D40BA7-B713-0021-8B9B-394F1267796D}"/>
              </a:ext>
            </a:extLst>
          </p:cNvPr>
          <p:cNvSpPr/>
          <p:nvPr/>
        </p:nvSpPr>
        <p:spPr bwMode="auto">
          <a:xfrm>
            <a:off x="575524" y="2087926"/>
            <a:ext cx="1998848" cy="720101"/>
          </a:xfrm>
          <a:prstGeom prst="roundRect">
            <a:avLst/>
          </a:prstGeom>
          <a:solidFill>
            <a:srgbClr val="FFE07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Program Execution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06C2762-6A39-CB19-EC08-16BBA53CB1B6}"/>
              </a:ext>
            </a:extLst>
          </p:cNvPr>
          <p:cNvSpPr/>
          <p:nvPr/>
        </p:nvSpPr>
        <p:spPr bwMode="auto">
          <a:xfrm>
            <a:off x="575524" y="3517245"/>
            <a:ext cx="1998848" cy="720101"/>
          </a:xfrm>
          <a:prstGeom prst="roundRect">
            <a:avLst/>
          </a:prstGeom>
          <a:solidFill>
            <a:srgbClr val="D9D9D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Code Parser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5CBB880-7CFC-9397-97F0-47034235798A}"/>
              </a:ext>
            </a:extLst>
          </p:cNvPr>
          <p:cNvSpPr/>
          <p:nvPr/>
        </p:nvSpPr>
        <p:spPr bwMode="auto">
          <a:xfrm>
            <a:off x="575524" y="4896317"/>
            <a:ext cx="1998848" cy="720101"/>
          </a:xfrm>
          <a:prstGeom prst="roundRect">
            <a:avLst/>
          </a:prstGeom>
          <a:solidFill>
            <a:srgbClr val="D9D9D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Transformation Inference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9BACCD28-AB4C-C846-7DBF-C3B7486D1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6800" y="2692740"/>
            <a:ext cx="781228" cy="781228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36C5AF86-9F69-ED0D-4132-5B18017BF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6800" y="3755007"/>
            <a:ext cx="781228" cy="7812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2716ED-9AA3-6BDD-5F73-0087F35214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09" r="13299"/>
          <a:stretch/>
        </p:blipFill>
        <p:spPr>
          <a:xfrm>
            <a:off x="3512348" y="3252741"/>
            <a:ext cx="1389166" cy="1882546"/>
          </a:xfrm>
          <a:prstGeom prst="rect">
            <a:avLst/>
          </a:prstGeom>
        </p:spPr>
      </p:pic>
      <p:cxnSp>
        <p:nvCxnSpPr>
          <p:cNvPr id="18" name="直接箭头连接符 25">
            <a:extLst>
              <a:ext uri="{FF2B5EF4-FFF2-40B4-BE49-F238E27FC236}">
                <a16:creationId xmlns:a16="http://schemas.microsoft.com/office/drawing/2014/main" id="{5BD3B900-05B3-8445-06A2-791419CBE5D0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4896124" y="4212222"/>
            <a:ext cx="1317066" cy="0"/>
          </a:xfrm>
          <a:prstGeom prst="straightConnector1">
            <a:avLst/>
          </a:prstGeom>
          <a:noFill/>
          <a:ln w="508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85CE0E92-5287-54C9-177F-4A7FFEE5B30C}"/>
              </a:ext>
            </a:extLst>
          </p:cNvPr>
          <p:cNvSpPr/>
          <p:nvPr/>
        </p:nvSpPr>
        <p:spPr>
          <a:xfrm>
            <a:off x="6213190" y="2736017"/>
            <a:ext cx="272415" cy="2952410"/>
          </a:xfrm>
          <a:prstGeom prst="leftBracket">
            <a:avLst>
              <a:gd name="adj" fmla="val 102083"/>
            </a:avLst>
          </a:prstGeom>
          <a:ln w="38100">
            <a:solidFill>
              <a:srgbClr val="FBC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9AE1A3-FE0B-D712-B842-40EF389B6DE6}"/>
              </a:ext>
            </a:extLst>
          </p:cNvPr>
          <p:cNvSpPr txBox="1"/>
          <p:nvPr/>
        </p:nvSpPr>
        <p:spPr>
          <a:xfrm>
            <a:off x="6645250" y="2191887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Line</a:t>
            </a:r>
            <a:endParaRPr lang="zh-CN" altLang="en-US" sz="2000" dirty="0">
              <a:latin typeface="SF Pro Display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3E2A19-6F98-7D43-972E-FF20F51ED586}"/>
              </a:ext>
            </a:extLst>
          </p:cNvPr>
          <p:cNvSpPr txBox="1"/>
          <p:nvPr/>
        </p:nvSpPr>
        <p:spPr>
          <a:xfrm>
            <a:off x="7683349" y="2197203"/>
            <a:ext cx="1347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Input Table</a:t>
            </a:r>
            <a:endParaRPr lang="zh-CN" altLang="en-US" sz="2000" dirty="0">
              <a:latin typeface="SF Pro Display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FFFFCD0-B113-E2EB-4192-497C6973A71E}"/>
              </a:ext>
            </a:extLst>
          </p:cNvPr>
          <p:cNvSpPr txBox="1"/>
          <p:nvPr/>
        </p:nvSpPr>
        <p:spPr>
          <a:xfrm>
            <a:off x="9286557" y="2191887"/>
            <a:ext cx="153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Output Table</a:t>
            </a:r>
            <a:endParaRPr lang="zh-CN" altLang="en-US" sz="2000" dirty="0">
              <a:latin typeface="SF Pro Display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953AB90-4D6E-2B83-D3F2-B89909CA4FD6}"/>
              </a:ext>
            </a:extLst>
          </p:cNvPr>
          <p:cNvSpPr txBox="1"/>
          <p:nvPr/>
        </p:nvSpPr>
        <p:spPr>
          <a:xfrm>
            <a:off x="6816771" y="282400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1</a:t>
            </a:r>
            <a:endParaRPr lang="zh-CN" altLang="en-US" sz="2000" dirty="0">
              <a:latin typeface="SF Pro Display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4F52ABAB-C39B-093B-1ABF-135BD798E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66000" y="2692676"/>
            <a:ext cx="781228" cy="78122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47E9FC3-87AD-35BD-3601-CCEE00422BB5}"/>
              </a:ext>
            </a:extLst>
          </p:cNvPr>
          <p:cNvSpPr txBox="1"/>
          <p:nvPr/>
        </p:nvSpPr>
        <p:spPr>
          <a:xfrm>
            <a:off x="6816771" y="394556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2</a:t>
            </a:r>
            <a:endParaRPr lang="zh-CN" altLang="en-US" sz="2000" dirty="0">
              <a:latin typeface="SF Pro Display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4697B26-549D-B6C0-3763-901725008AB6}"/>
              </a:ext>
            </a:extLst>
          </p:cNvPr>
          <p:cNvSpPr txBox="1"/>
          <p:nvPr/>
        </p:nvSpPr>
        <p:spPr>
          <a:xfrm>
            <a:off x="6759865" y="504033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…</a:t>
            </a:r>
            <a:endParaRPr lang="zh-CN" altLang="en-US" sz="2000" dirty="0">
              <a:latin typeface="SF Pro Display"/>
            </a:endParaRPr>
          </a:p>
        </p:txBody>
      </p:sp>
      <p:pic>
        <p:nvPicPr>
          <p:cNvPr id="37" name="图形 36">
            <a:extLst>
              <a:ext uri="{FF2B5EF4-FFF2-40B4-BE49-F238E27FC236}">
                <a16:creationId xmlns:a16="http://schemas.microsoft.com/office/drawing/2014/main" id="{610BFF7B-C83E-A7EE-7B4E-416D2CFE9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66000" y="3755007"/>
            <a:ext cx="781228" cy="781228"/>
          </a:xfrm>
          <a:prstGeom prst="rect">
            <a:avLst/>
          </a:prstGeom>
        </p:spPr>
      </p:pic>
      <p:pic>
        <p:nvPicPr>
          <p:cNvPr id="39" name="图形 38">
            <a:extLst>
              <a:ext uri="{FF2B5EF4-FFF2-40B4-BE49-F238E27FC236}">
                <a16:creationId xmlns:a16="http://schemas.microsoft.com/office/drawing/2014/main" id="{31478343-A2B5-6D85-2B78-53BA893498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84164" y="3386611"/>
            <a:ext cx="858934" cy="7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4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  <p:bldP spid="25" grpId="0"/>
      <p:bldP spid="29" grpId="0"/>
      <p:bldP spid="30" grpId="0"/>
      <p:bldP spid="33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C78290-D71C-45BF-A044-2D11C32A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SOMNUS</a:t>
            </a:r>
            <a:endParaRPr lang="zh-CN" altLang="en-US" dirty="0"/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6CFCE419-598C-9634-9FAB-AEF8A721C0A5}"/>
              </a:ext>
            </a:extLst>
          </p:cNvPr>
          <p:cNvSpPr/>
          <p:nvPr/>
        </p:nvSpPr>
        <p:spPr bwMode="auto">
          <a:xfrm>
            <a:off x="1871704" y="1223807"/>
            <a:ext cx="396000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Program Adaptor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  <a:ea typeface="ＭＳ Ｐゴシック" pitchFamily="-107" charset="-128"/>
              <a:cs typeface="SF Pro Display" pitchFamily="50" charset="0"/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50DB01DB-B1A5-24C6-DBF1-546A40C80B5F}"/>
              </a:ext>
            </a:extLst>
          </p:cNvPr>
          <p:cNvSpPr/>
          <p:nvPr/>
        </p:nvSpPr>
        <p:spPr bwMode="auto">
          <a:xfrm>
            <a:off x="5832253" y="1223807"/>
            <a:ext cx="396000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Visualization Generator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2AB99C2-CF9C-3E14-9E80-749DCB9E83D6}"/>
              </a:ext>
            </a:extLst>
          </p:cNvPr>
          <p:cNvSpPr/>
          <p:nvPr/>
        </p:nvSpPr>
        <p:spPr bwMode="auto">
          <a:xfrm>
            <a:off x="575524" y="2087926"/>
            <a:ext cx="1998848" cy="720101"/>
          </a:xfrm>
          <a:prstGeom prst="roundRect">
            <a:avLst/>
          </a:prstGeom>
          <a:solidFill>
            <a:srgbClr val="D9D9D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Program Execution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8D38330-21C6-91EF-1608-C84D039B759B}"/>
              </a:ext>
            </a:extLst>
          </p:cNvPr>
          <p:cNvSpPr/>
          <p:nvPr/>
        </p:nvSpPr>
        <p:spPr bwMode="auto">
          <a:xfrm>
            <a:off x="575524" y="3517245"/>
            <a:ext cx="1998848" cy="720101"/>
          </a:xfrm>
          <a:prstGeom prst="roundRect">
            <a:avLst/>
          </a:prstGeom>
          <a:solidFill>
            <a:srgbClr val="FFE07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Code Parser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CC01E50-071A-9D5F-8868-7B3A248BDD39}"/>
              </a:ext>
            </a:extLst>
          </p:cNvPr>
          <p:cNvSpPr/>
          <p:nvPr/>
        </p:nvSpPr>
        <p:spPr bwMode="auto">
          <a:xfrm>
            <a:off x="575524" y="4896317"/>
            <a:ext cx="1998848" cy="720101"/>
          </a:xfrm>
          <a:prstGeom prst="roundRect">
            <a:avLst/>
          </a:prstGeom>
          <a:solidFill>
            <a:srgbClr val="D9D9D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Transformation Inference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7E014A-A2F8-EF51-01B0-AD7EFEF0E01A}"/>
              </a:ext>
            </a:extLst>
          </p:cNvPr>
          <p:cNvSpPr txBox="1"/>
          <p:nvPr/>
        </p:nvSpPr>
        <p:spPr>
          <a:xfrm>
            <a:off x="3342689" y="3485634"/>
            <a:ext cx="7962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tbl2 = unite(tbl1, </a:t>
            </a:r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"new_col"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, col1, col2, sep=</a:t>
            </a:r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# merge columns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8BBB49F-314D-5863-3B0C-FB8077628847}"/>
              </a:ext>
            </a:extLst>
          </p:cNvPr>
          <p:cNvSpPr/>
          <p:nvPr/>
        </p:nvSpPr>
        <p:spPr bwMode="auto">
          <a:xfrm>
            <a:off x="3867194" y="2952681"/>
            <a:ext cx="1498087" cy="286140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180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1600">
                <a:latin typeface="SF Pro Display" pitchFamily="2" charset="0"/>
              </a:rPr>
              <a:t>Function Name</a:t>
            </a:r>
            <a:endParaRPr lang="zh-CN" altLang="en-US" sz="1600" dirty="0">
              <a:latin typeface="SF Pro Display" pitchFamily="2" charset="0"/>
            </a:endParaRPr>
          </a:p>
        </p:txBody>
      </p:sp>
      <p:cxnSp>
        <p:nvCxnSpPr>
          <p:cNvPr id="10" name="直接箭头连接符 25">
            <a:extLst>
              <a:ext uri="{FF2B5EF4-FFF2-40B4-BE49-F238E27FC236}">
                <a16:creationId xmlns:a16="http://schemas.microsoft.com/office/drawing/2014/main" id="{613E94A2-D687-4AFE-0A8A-1004C436A340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 bwMode="auto">
          <a:xfrm flipV="1">
            <a:off x="4616237" y="3238821"/>
            <a:ext cx="0" cy="282582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C6FF513-F6F5-A1C0-DA38-D373309DBF83}"/>
              </a:ext>
            </a:extLst>
          </p:cNvPr>
          <p:cNvSpPr/>
          <p:nvPr/>
        </p:nvSpPr>
        <p:spPr bwMode="auto">
          <a:xfrm>
            <a:off x="4283237" y="3521403"/>
            <a:ext cx="666000" cy="2844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7DF146F-11B8-BC7F-0F0A-17D2CF0C5F8B}"/>
              </a:ext>
            </a:extLst>
          </p:cNvPr>
          <p:cNvSpPr/>
          <p:nvPr/>
        </p:nvSpPr>
        <p:spPr bwMode="auto">
          <a:xfrm>
            <a:off x="5042837" y="3521403"/>
            <a:ext cx="525600" cy="2844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3B1299E-FF10-98EF-78B3-903E1ED5FF12}"/>
              </a:ext>
            </a:extLst>
          </p:cNvPr>
          <p:cNvSpPr/>
          <p:nvPr/>
        </p:nvSpPr>
        <p:spPr bwMode="auto">
          <a:xfrm>
            <a:off x="3412037" y="3521403"/>
            <a:ext cx="525600" cy="2844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5" name="直接箭头连接符 25">
            <a:extLst>
              <a:ext uri="{FF2B5EF4-FFF2-40B4-BE49-F238E27FC236}">
                <a16:creationId xmlns:a16="http://schemas.microsoft.com/office/drawing/2014/main" id="{E993D2B2-C093-278A-53B1-42E13598A96D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 bwMode="auto">
          <a:xfrm flipH="1">
            <a:off x="3673365" y="3805803"/>
            <a:ext cx="1472" cy="364762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箭头连接符 25">
            <a:extLst>
              <a:ext uri="{FF2B5EF4-FFF2-40B4-BE49-F238E27FC236}">
                <a16:creationId xmlns:a16="http://schemas.microsoft.com/office/drawing/2014/main" id="{8C0D324F-DB61-F2BD-7863-458A7164E6DF}"/>
              </a:ext>
            </a:extLst>
          </p:cNvPr>
          <p:cNvCxnSpPr>
            <a:cxnSpLocks/>
            <a:stCxn id="12" idx="2"/>
            <a:endCxn id="28" idx="0"/>
          </p:cNvCxnSpPr>
          <p:nvPr/>
        </p:nvCxnSpPr>
        <p:spPr bwMode="auto">
          <a:xfrm>
            <a:off x="5305637" y="3805803"/>
            <a:ext cx="1" cy="364762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A081E08-4092-DB7E-6ABC-64FC54B4C4D8}"/>
              </a:ext>
            </a:extLst>
          </p:cNvPr>
          <p:cNvSpPr/>
          <p:nvPr/>
        </p:nvSpPr>
        <p:spPr bwMode="auto">
          <a:xfrm>
            <a:off x="5785484" y="3521403"/>
            <a:ext cx="3791290" cy="284400"/>
          </a:xfrm>
          <a:prstGeom prst="roundRect">
            <a:avLst/>
          </a:prstGeom>
          <a:noFill/>
          <a:ln w="12700" cap="flat" cmpd="sng" algn="ctr">
            <a:solidFill>
              <a:srgbClr val="FBC01E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384FF0B-AF5E-7872-27CA-18A1C603E8E1}"/>
              </a:ext>
            </a:extLst>
          </p:cNvPr>
          <p:cNvSpPr/>
          <p:nvPr/>
        </p:nvSpPr>
        <p:spPr bwMode="auto">
          <a:xfrm>
            <a:off x="6709253" y="2952681"/>
            <a:ext cx="1943752" cy="286140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180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1600" dirty="0">
                <a:latin typeface="SF Pro Display" pitchFamily="2" charset="0"/>
              </a:rPr>
              <a:t>Function Parameters</a:t>
            </a:r>
            <a:endParaRPr lang="zh-CN" altLang="en-US" sz="1600" dirty="0">
              <a:latin typeface="SF Pro Display" pitchFamily="2" charset="0"/>
            </a:endParaRPr>
          </a:p>
        </p:txBody>
      </p:sp>
      <p:cxnSp>
        <p:nvCxnSpPr>
          <p:cNvPr id="22" name="直接箭头连接符 25">
            <a:extLst>
              <a:ext uri="{FF2B5EF4-FFF2-40B4-BE49-F238E27FC236}">
                <a16:creationId xmlns:a16="http://schemas.microsoft.com/office/drawing/2014/main" id="{A17C4F9B-8E77-610C-1A37-382350EA2BC9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 bwMode="auto">
          <a:xfrm flipV="1">
            <a:off x="7681129" y="3238821"/>
            <a:ext cx="0" cy="282582"/>
          </a:xfrm>
          <a:prstGeom prst="straightConnector1">
            <a:avLst/>
          </a:prstGeom>
          <a:noFill/>
          <a:ln w="190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901E4FB-BD11-87AD-D65E-44C04C4A9459}"/>
              </a:ext>
            </a:extLst>
          </p:cNvPr>
          <p:cNvSpPr/>
          <p:nvPr/>
        </p:nvSpPr>
        <p:spPr bwMode="auto">
          <a:xfrm>
            <a:off x="3016350" y="4170565"/>
            <a:ext cx="1314030" cy="286140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180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1600" dirty="0">
                <a:latin typeface="SF Pro Display" pitchFamily="2" charset="0"/>
              </a:rPr>
              <a:t>Output Table</a:t>
            </a:r>
            <a:endParaRPr lang="zh-CN" altLang="en-US" sz="1600" dirty="0">
              <a:latin typeface="SF Pro Display" pitchFamily="2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4C5F78E-5BCB-3EDF-678E-0137151A9CB7}"/>
              </a:ext>
            </a:extLst>
          </p:cNvPr>
          <p:cNvSpPr/>
          <p:nvPr/>
        </p:nvSpPr>
        <p:spPr bwMode="auto">
          <a:xfrm>
            <a:off x="4728543" y="4170565"/>
            <a:ext cx="1154189" cy="286140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180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1600" dirty="0">
                <a:latin typeface="SF Pro Display" pitchFamily="2" charset="0"/>
              </a:rPr>
              <a:t>Input Table</a:t>
            </a:r>
            <a:endParaRPr lang="zh-CN" altLang="en-US" sz="1600" dirty="0">
              <a:latin typeface="SF Pro Display" pitchFamily="2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68583A5-43E0-9609-9A98-A59247E64AF4}"/>
              </a:ext>
            </a:extLst>
          </p:cNvPr>
          <p:cNvSpPr txBox="1"/>
          <p:nvPr/>
        </p:nvSpPr>
        <p:spPr>
          <a:xfrm>
            <a:off x="4220350" y="3478937"/>
            <a:ext cx="81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unite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5C1215-8D5F-42BB-F39C-19A80277C3FE}"/>
              </a:ext>
            </a:extLst>
          </p:cNvPr>
          <p:cNvSpPr txBox="1"/>
          <p:nvPr/>
        </p:nvSpPr>
        <p:spPr>
          <a:xfrm>
            <a:off x="3341292" y="3487222"/>
            <a:ext cx="71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tbl2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5E36F25-D025-89AB-5927-0ED754C1C62D}"/>
              </a:ext>
            </a:extLst>
          </p:cNvPr>
          <p:cNvSpPr txBox="1"/>
          <p:nvPr/>
        </p:nvSpPr>
        <p:spPr>
          <a:xfrm>
            <a:off x="4970093" y="3485634"/>
            <a:ext cx="71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tbl1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A696823-F0E9-1485-DC9C-7165F5D91F14}"/>
              </a:ext>
            </a:extLst>
          </p:cNvPr>
          <p:cNvSpPr txBox="1"/>
          <p:nvPr/>
        </p:nvSpPr>
        <p:spPr>
          <a:xfrm>
            <a:off x="5723079" y="3485634"/>
            <a:ext cx="395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"new_col"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, col1, col2, sep=</a:t>
            </a:r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8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 animBg="1"/>
      <p:bldP spid="12" grpId="0" animBg="1"/>
      <p:bldP spid="13" grpId="0" animBg="1"/>
      <p:bldP spid="17" grpId="0" animBg="1"/>
      <p:bldP spid="21" grpId="0" animBg="1"/>
      <p:bldP spid="27" grpId="0" animBg="1"/>
      <p:bldP spid="28" grpId="0" animBg="1"/>
      <p:bldP spid="34" grpId="0"/>
      <p:bldP spid="35" grpId="0"/>
      <p:bldP spid="36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C78290-D71C-45BF-A044-2D11C32A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SOMNUS</a:t>
            </a:r>
            <a:endParaRPr lang="zh-CN" altLang="en-US" dirty="0"/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6CFCE419-598C-9634-9FAB-AEF8A721C0A5}"/>
              </a:ext>
            </a:extLst>
          </p:cNvPr>
          <p:cNvSpPr/>
          <p:nvPr/>
        </p:nvSpPr>
        <p:spPr bwMode="auto">
          <a:xfrm>
            <a:off x="1871704" y="1223807"/>
            <a:ext cx="396000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Program Adaptor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  <a:ea typeface="ＭＳ Ｐゴシック" pitchFamily="-107" charset="-128"/>
              <a:cs typeface="SF Pro Display" pitchFamily="50" charset="0"/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50DB01DB-B1A5-24C6-DBF1-546A40C80B5F}"/>
              </a:ext>
            </a:extLst>
          </p:cNvPr>
          <p:cNvSpPr/>
          <p:nvPr/>
        </p:nvSpPr>
        <p:spPr bwMode="auto">
          <a:xfrm>
            <a:off x="5832253" y="1223807"/>
            <a:ext cx="396000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Visualization Generator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2C4A119-3605-C31F-B020-158EFB8B351B}"/>
              </a:ext>
            </a:extLst>
          </p:cNvPr>
          <p:cNvSpPr/>
          <p:nvPr/>
        </p:nvSpPr>
        <p:spPr bwMode="auto">
          <a:xfrm>
            <a:off x="575524" y="2087926"/>
            <a:ext cx="1998848" cy="720101"/>
          </a:xfrm>
          <a:prstGeom prst="roundRect">
            <a:avLst/>
          </a:prstGeom>
          <a:solidFill>
            <a:srgbClr val="D9D9D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Program Execution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5C7FF23-CD3D-A44F-B09D-A5039C42ACEE}"/>
              </a:ext>
            </a:extLst>
          </p:cNvPr>
          <p:cNvSpPr/>
          <p:nvPr/>
        </p:nvSpPr>
        <p:spPr bwMode="auto">
          <a:xfrm>
            <a:off x="575524" y="3517245"/>
            <a:ext cx="1998848" cy="720101"/>
          </a:xfrm>
          <a:prstGeom prst="roundRect">
            <a:avLst/>
          </a:prstGeom>
          <a:solidFill>
            <a:srgbClr val="D9D9D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Code Parser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0667C21-D3EC-8F8B-4EF7-5AE794C1F9C3}"/>
              </a:ext>
            </a:extLst>
          </p:cNvPr>
          <p:cNvSpPr/>
          <p:nvPr/>
        </p:nvSpPr>
        <p:spPr bwMode="auto">
          <a:xfrm>
            <a:off x="575524" y="4896317"/>
            <a:ext cx="1998848" cy="720101"/>
          </a:xfrm>
          <a:prstGeom prst="roundRect">
            <a:avLst/>
          </a:prstGeom>
          <a:solidFill>
            <a:srgbClr val="FFE07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Transformation Inference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E82AF419-698D-43A4-F565-129DFFEE0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3746" y="1976400"/>
            <a:ext cx="781228" cy="78122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643F82E-6715-CCF9-1925-F924C8D0AB49}"/>
              </a:ext>
            </a:extLst>
          </p:cNvPr>
          <p:cNvSpPr txBox="1"/>
          <p:nvPr/>
        </p:nvSpPr>
        <p:spPr>
          <a:xfrm>
            <a:off x="4960905" y="4382966"/>
            <a:ext cx="81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unite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5F9FA36-EBFE-497B-F6A2-484729056E5A}"/>
              </a:ext>
            </a:extLst>
          </p:cNvPr>
          <p:cNvSpPr txBox="1"/>
          <p:nvPr/>
        </p:nvSpPr>
        <p:spPr>
          <a:xfrm>
            <a:off x="4747977" y="3903445"/>
            <a:ext cx="71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tbl2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3F2496-5D30-5FB3-A3AB-D663536DFBF1}"/>
              </a:ext>
            </a:extLst>
          </p:cNvPr>
          <p:cNvSpPr txBox="1"/>
          <p:nvPr/>
        </p:nvSpPr>
        <p:spPr>
          <a:xfrm>
            <a:off x="3019809" y="5632804"/>
            <a:ext cx="395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"new_col"</a:t>
            </a:r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, col1, col2, sep=</a:t>
            </a:r>
            <a:r>
              <a:rPr lang="it-IT" altLang="zh-CN" sz="1800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5D04C7-2913-BEE8-B3F4-B61C165F564C}"/>
              </a:ext>
            </a:extLst>
          </p:cNvPr>
          <p:cNvSpPr txBox="1"/>
          <p:nvPr/>
        </p:nvSpPr>
        <p:spPr>
          <a:xfrm>
            <a:off x="4715862" y="2726735"/>
            <a:ext cx="71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tbl1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3DF4F944-1478-EBA3-8CA3-78C7AE2DF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3747" y="3128400"/>
            <a:ext cx="781228" cy="78122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F766127-1FE3-13B0-61BB-8AA6BF37DD73}"/>
              </a:ext>
            </a:extLst>
          </p:cNvPr>
          <p:cNvSpPr txBox="1"/>
          <p:nvPr/>
        </p:nvSpPr>
        <p:spPr>
          <a:xfrm>
            <a:off x="3022788" y="2335978"/>
            <a:ext cx="141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Input Table:</a:t>
            </a:r>
            <a:endParaRPr lang="zh-CN" altLang="en-US" sz="2000" dirty="0">
              <a:latin typeface="SF Pro Display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BEA6880-FF86-9118-D486-AC48C55BD1E6}"/>
              </a:ext>
            </a:extLst>
          </p:cNvPr>
          <p:cNvSpPr txBox="1"/>
          <p:nvPr/>
        </p:nvSpPr>
        <p:spPr>
          <a:xfrm>
            <a:off x="3019809" y="3452822"/>
            <a:ext cx="1608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Output Table:</a:t>
            </a:r>
            <a:endParaRPr lang="zh-CN" altLang="en-US" sz="2000" dirty="0">
              <a:latin typeface="SF Pro Display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FEAA48E-1A7C-1B70-6E54-070C224A0B43}"/>
              </a:ext>
            </a:extLst>
          </p:cNvPr>
          <p:cNvSpPr txBox="1"/>
          <p:nvPr/>
        </p:nvSpPr>
        <p:spPr>
          <a:xfrm>
            <a:off x="3019809" y="4369611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Function Name:</a:t>
            </a:r>
            <a:endParaRPr lang="zh-CN" altLang="en-US" sz="2000" dirty="0">
              <a:latin typeface="SF Pro Display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E4000F4-C2D2-9FEE-93AB-1191B564EA9F}"/>
              </a:ext>
            </a:extLst>
          </p:cNvPr>
          <p:cNvSpPr txBox="1"/>
          <p:nvPr/>
        </p:nvSpPr>
        <p:spPr>
          <a:xfrm>
            <a:off x="3019809" y="5177767"/>
            <a:ext cx="2412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Function Parameters:</a:t>
            </a:r>
            <a:endParaRPr lang="zh-CN" altLang="en-US" sz="2000" dirty="0">
              <a:latin typeface="SF Pro Display"/>
            </a:endParaRPr>
          </a:p>
        </p:txBody>
      </p:sp>
      <p:sp>
        <p:nvSpPr>
          <p:cNvPr id="37" name="左中括号 36">
            <a:extLst>
              <a:ext uri="{FF2B5EF4-FFF2-40B4-BE49-F238E27FC236}">
                <a16:creationId xmlns:a16="http://schemas.microsoft.com/office/drawing/2014/main" id="{6301A18B-5EC2-4BB5-772A-6B7E6E4B7E29}"/>
              </a:ext>
            </a:extLst>
          </p:cNvPr>
          <p:cNvSpPr/>
          <p:nvPr/>
        </p:nvSpPr>
        <p:spPr>
          <a:xfrm rot="10800000">
            <a:off x="7051384" y="2016467"/>
            <a:ext cx="272415" cy="3960000"/>
          </a:xfrm>
          <a:prstGeom prst="leftBracket">
            <a:avLst>
              <a:gd name="adj" fmla="val 102083"/>
            </a:avLst>
          </a:prstGeom>
          <a:ln w="38100">
            <a:solidFill>
              <a:srgbClr val="FBC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8" name="三角形 30">
            <a:extLst>
              <a:ext uri="{FF2B5EF4-FFF2-40B4-BE49-F238E27FC236}">
                <a16:creationId xmlns:a16="http://schemas.microsoft.com/office/drawing/2014/main" id="{7B65F5F9-7678-6731-79B5-F7C6620E9B43}"/>
              </a:ext>
            </a:extLst>
          </p:cNvPr>
          <p:cNvSpPr/>
          <p:nvPr/>
        </p:nvSpPr>
        <p:spPr>
          <a:xfrm rot="5400000">
            <a:off x="7249822" y="3001425"/>
            <a:ext cx="308070" cy="169254"/>
          </a:xfrm>
          <a:prstGeom prst="triangle">
            <a:avLst>
              <a:gd name="adj" fmla="val 44628"/>
            </a:avLst>
          </a:prstGeom>
          <a:solidFill>
            <a:srgbClr val="FBC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F804CD1-0DE2-C99B-1E66-221CE7B781FB}"/>
              </a:ext>
            </a:extLst>
          </p:cNvPr>
          <p:cNvSpPr txBox="1"/>
          <p:nvPr/>
        </p:nvSpPr>
        <p:spPr>
          <a:xfrm>
            <a:off x="8137365" y="2894437"/>
            <a:ext cx="2323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</a:rPr>
              <a:t>Transformation Type</a:t>
            </a:r>
            <a:endParaRPr lang="zh-CN" altLang="en-US" sz="2000" dirty="0">
              <a:latin typeface="SF Pro Display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D757192-F31A-5DEC-B71A-5C64A598D420}"/>
              </a:ext>
            </a:extLst>
          </p:cNvPr>
          <p:cNvGrpSpPr/>
          <p:nvPr/>
        </p:nvGrpSpPr>
        <p:grpSpPr>
          <a:xfrm>
            <a:off x="7638579" y="2876888"/>
            <a:ext cx="445571" cy="435209"/>
            <a:chOff x="7825732" y="3750473"/>
            <a:chExt cx="445571" cy="435209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AD81C930-5831-C716-2B62-CDC5AB5F4AC3}"/>
                </a:ext>
              </a:extLst>
            </p:cNvPr>
            <p:cNvSpPr/>
            <p:nvPr/>
          </p:nvSpPr>
          <p:spPr>
            <a:xfrm>
              <a:off x="7956554" y="3903315"/>
              <a:ext cx="152841" cy="152841"/>
            </a:xfrm>
            <a:custGeom>
              <a:avLst/>
              <a:gdLst>
                <a:gd name="connsiteX0" fmla="*/ 106212 w 152841"/>
                <a:gd name="connsiteY0" fmla="*/ 6476 h 152841"/>
                <a:gd name="connsiteX1" fmla="*/ 76421 w 152841"/>
                <a:gd name="connsiteY1" fmla="*/ 0 h 152841"/>
                <a:gd name="connsiteX2" fmla="*/ 0 w 152841"/>
                <a:gd name="connsiteY2" fmla="*/ 76420 h 152841"/>
                <a:gd name="connsiteX3" fmla="*/ 76421 w 152841"/>
                <a:gd name="connsiteY3" fmla="*/ 152842 h 152841"/>
                <a:gd name="connsiteX4" fmla="*/ 152842 w 152841"/>
                <a:gd name="connsiteY4" fmla="*/ 76420 h 152841"/>
                <a:gd name="connsiteX5" fmla="*/ 148956 w 152841"/>
                <a:gd name="connsiteY5" fmla="*/ 51811 h 152841"/>
                <a:gd name="connsiteX6" fmla="*/ 89373 w 152841"/>
                <a:gd name="connsiteY6" fmla="*/ 108802 h 152841"/>
                <a:gd name="connsiteX7" fmla="*/ 45335 w 152841"/>
                <a:gd name="connsiteY7" fmla="*/ 107507 h 152841"/>
                <a:gd name="connsiteX8" fmla="*/ 46630 w 152841"/>
                <a:gd name="connsiteY8" fmla="*/ 63468 h 152841"/>
                <a:gd name="connsiteX9" fmla="*/ 106212 w 152841"/>
                <a:gd name="connsiteY9" fmla="*/ 6476 h 152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841" h="152841">
                  <a:moveTo>
                    <a:pt x="106212" y="6476"/>
                  </a:moveTo>
                  <a:cubicBezTo>
                    <a:pt x="97145" y="2590"/>
                    <a:pt x="86783" y="0"/>
                    <a:pt x="76421" y="0"/>
                  </a:cubicBezTo>
                  <a:cubicBezTo>
                    <a:pt x="34972" y="0"/>
                    <a:pt x="0" y="33677"/>
                    <a:pt x="0" y="76420"/>
                  </a:cubicBezTo>
                  <a:cubicBezTo>
                    <a:pt x="0" y="117870"/>
                    <a:pt x="33677" y="152842"/>
                    <a:pt x="76421" y="152842"/>
                  </a:cubicBezTo>
                  <a:cubicBezTo>
                    <a:pt x="119165" y="152842"/>
                    <a:pt x="152842" y="119164"/>
                    <a:pt x="152842" y="76420"/>
                  </a:cubicBezTo>
                  <a:cubicBezTo>
                    <a:pt x="152842" y="67354"/>
                    <a:pt x="151546" y="59583"/>
                    <a:pt x="148956" y="51811"/>
                  </a:cubicBezTo>
                  <a:lnTo>
                    <a:pt x="89373" y="108802"/>
                  </a:lnTo>
                  <a:cubicBezTo>
                    <a:pt x="76421" y="120460"/>
                    <a:pt x="56992" y="119164"/>
                    <a:pt x="45335" y="107507"/>
                  </a:cubicBezTo>
                  <a:cubicBezTo>
                    <a:pt x="33677" y="94555"/>
                    <a:pt x="34972" y="75126"/>
                    <a:pt x="46630" y="63468"/>
                  </a:cubicBezTo>
                  <a:lnTo>
                    <a:pt x="106212" y="6476"/>
                  </a:lnTo>
                  <a:close/>
                </a:path>
              </a:pathLst>
            </a:custGeom>
            <a:solidFill>
              <a:srgbClr val="515151"/>
            </a:solidFill>
            <a:ln w="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579FA07B-D62D-2C48-1967-1E397A469C57}"/>
                </a:ext>
              </a:extLst>
            </p:cNvPr>
            <p:cNvSpPr/>
            <p:nvPr/>
          </p:nvSpPr>
          <p:spPr>
            <a:xfrm>
              <a:off x="8010955" y="3750473"/>
              <a:ext cx="260348" cy="252577"/>
            </a:xfrm>
            <a:custGeom>
              <a:avLst/>
              <a:gdLst>
                <a:gd name="connsiteX0" fmla="*/ 260349 w 260348"/>
                <a:gd name="connsiteY0" fmla="*/ 94555 h 252577"/>
                <a:gd name="connsiteX1" fmla="*/ 182633 w 260348"/>
                <a:gd name="connsiteY1" fmla="*/ 76421 h 252577"/>
                <a:gd name="connsiteX2" fmla="*/ 169680 w 260348"/>
                <a:gd name="connsiteY2" fmla="*/ 0 h 252577"/>
                <a:gd name="connsiteX3" fmla="*/ 90669 w 260348"/>
                <a:gd name="connsiteY3" fmla="*/ 73830 h 252577"/>
                <a:gd name="connsiteX4" fmla="*/ 90669 w 260348"/>
                <a:gd name="connsiteY4" fmla="*/ 150251 h 252577"/>
                <a:gd name="connsiteX5" fmla="*/ 5181 w 260348"/>
                <a:gd name="connsiteY5" fmla="*/ 227967 h 252577"/>
                <a:gd name="connsiteX6" fmla="*/ 0 w 260348"/>
                <a:gd name="connsiteY6" fmla="*/ 238329 h 252577"/>
                <a:gd name="connsiteX7" fmla="*/ 14248 w 260348"/>
                <a:gd name="connsiteY7" fmla="*/ 252577 h 252577"/>
                <a:gd name="connsiteX8" fmla="*/ 20725 w 260348"/>
                <a:gd name="connsiteY8" fmla="*/ 251282 h 252577"/>
                <a:gd name="connsiteX9" fmla="*/ 22020 w 260348"/>
                <a:gd name="connsiteY9" fmla="*/ 249987 h 252577"/>
                <a:gd name="connsiteX10" fmla="*/ 25906 w 260348"/>
                <a:gd name="connsiteY10" fmla="*/ 246101 h 252577"/>
                <a:gd name="connsiteX11" fmla="*/ 112688 w 260348"/>
                <a:gd name="connsiteY11" fmla="*/ 165795 h 252577"/>
                <a:gd name="connsiteX12" fmla="*/ 189109 w 260348"/>
                <a:gd name="connsiteY12" fmla="*/ 165795 h 252577"/>
                <a:gd name="connsiteX13" fmla="*/ 260349 w 260348"/>
                <a:gd name="connsiteY13" fmla="*/ 94555 h 252577"/>
                <a:gd name="connsiteX14" fmla="*/ 176157 w 260348"/>
                <a:gd name="connsiteY14" fmla="*/ 138594 h 252577"/>
                <a:gd name="connsiteX15" fmla="*/ 115279 w 260348"/>
                <a:gd name="connsiteY15" fmla="*/ 141184 h 252577"/>
                <a:gd name="connsiteX16" fmla="*/ 120460 w 260348"/>
                <a:gd name="connsiteY16" fmla="*/ 88079 h 252577"/>
                <a:gd name="connsiteX17" fmla="*/ 150251 w 260348"/>
                <a:gd name="connsiteY17" fmla="*/ 58287 h 252577"/>
                <a:gd name="connsiteX18" fmla="*/ 159318 w 260348"/>
                <a:gd name="connsiteY18" fmla="*/ 102326 h 252577"/>
                <a:gd name="connsiteX19" fmla="*/ 204653 w 260348"/>
                <a:gd name="connsiteY19" fmla="*/ 110098 h 252577"/>
                <a:gd name="connsiteX20" fmla="*/ 176157 w 260348"/>
                <a:gd name="connsiteY20" fmla="*/ 138594 h 25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0348" h="252577">
                  <a:moveTo>
                    <a:pt x="260349" y="94555"/>
                  </a:moveTo>
                  <a:lnTo>
                    <a:pt x="182633" y="76421"/>
                  </a:lnTo>
                  <a:lnTo>
                    <a:pt x="169680" y="0"/>
                  </a:lnTo>
                  <a:lnTo>
                    <a:pt x="90669" y="73830"/>
                  </a:lnTo>
                  <a:lnTo>
                    <a:pt x="90669" y="150251"/>
                  </a:lnTo>
                  <a:lnTo>
                    <a:pt x="5181" y="227967"/>
                  </a:lnTo>
                  <a:cubicBezTo>
                    <a:pt x="2591" y="230558"/>
                    <a:pt x="0" y="234444"/>
                    <a:pt x="0" y="238329"/>
                  </a:cubicBezTo>
                  <a:cubicBezTo>
                    <a:pt x="0" y="246101"/>
                    <a:pt x="6477" y="252577"/>
                    <a:pt x="14248" y="252577"/>
                  </a:cubicBezTo>
                  <a:cubicBezTo>
                    <a:pt x="16839" y="252577"/>
                    <a:pt x="18134" y="251282"/>
                    <a:pt x="20725" y="251282"/>
                  </a:cubicBezTo>
                  <a:lnTo>
                    <a:pt x="22020" y="249987"/>
                  </a:lnTo>
                  <a:lnTo>
                    <a:pt x="25906" y="246101"/>
                  </a:lnTo>
                  <a:lnTo>
                    <a:pt x="112688" y="165795"/>
                  </a:lnTo>
                  <a:lnTo>
                    <a:pt x="189109" y="165795"/>
                  </a:lnTo>
                  <a:lnTo>
                    <a:pt x="260349" y="94555"/>
                  </a:lnTo>
                  <a:close/>
                  <a:moveTo>
                    <a:pt x="176157" y="138594"/>
                  </a:moveTo>
                  <a:lnTo>
                    <a:pt x="115279" y="141184"/>
                  </a:lnTo>
                  <a:lnTo>
                    <a:pt x="120460" y="88079"/>
                  </a:lnTo>
                  <a:lnTo>
                    <a:pt x="150251" y="58287"/>
                  </a:lnTo>
                  <a:lnTo>
                    <a:pt x="159318" y="102326"/>
                  </a:lnTo>
                  <a:lnTo>
                    <a:pt x="204653" y="110098"/>
                  </a:lnTo>
                  <a:lnTo>
                    <a:pt x="176157" y="138594"/>
                  </a:lnTo>
                  <a:close/>
                </a:path>
              </a:pathLst>
            </a:custGeom>
            <a:solidFill>
              <a:srgbClr val="515151"/>
            </a:solidFill>
            <a:ln w="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83B99A2-914F-E91E-40CB-C2A5A0315876}"/>
                </a:ext>
              </a:extLst>
            </p:cNvPr>
            <p:cNvSpPr/>
            <p:nvPr/>
          </p:nvSpPr>
          <p:spPr>
            <a:xfrm>
              <a:off x="7825732" y="3771197"/>
              <a:ext cx="414485" cy="414485"/>
            </a:xfrm>
            <a:custGeom>
              <a:avLst/>
              <a:gdLst>
                <a:gd name="connsiteX0" fmla="*/ 301797 w 414485"/>
                <a:gd name="connsiteY0" fmla="*/ 165794 h 414485"/>
                <a:gd name="connsiteX1" fmla="*/ 310864 w 414485"/>
                <a:gd name="connsiteY1" fmla="*/ 207243 h 414485"/>
                <a:gd name="connsiteX2" fmla="*/ 207243 w 414485"/>
                <a:gd name="connsiteY2" fmla="*/ 310864 h 414485"/>
                <a:gd name="connsiteX3" fmla="*/ 103621 w 414485"/>
                <a:gd name="connsiteY3" fmla="*/ 207243 h 414485"/>
                <a:gd name="connsiteX4" fmla="*/ 207243 w 414485"/>
                <a:gd name="connsiteY4" fmla="*/ 103621 h 414485"/>
                <a:gd name="connsiteX5" fmla="*/ 252577 w 414485"/>
                <a:gd name="connsiteY5" fmla="*/ 113984 h 414485"/>
                <a:gd name="connsiteX6" fmla="*/ 252577 w 414485"/>
                <a:gd name="connsiteY6" fmla="*/ 5181 h 414485"/>
                <a:gd name="connsiteX7" fmla="*/ 207243 w 414485"/>
                <a:gd name="connsiteY7" fmla="*/ 0 h 414485"/>
                <a:gd name="connsiteX8" fmla="*/ 0 w 414485"/>
                <a:gd name="connsiteY8" fmla="*/ 207243 h 414485"/>
                <a:gd name="connsiteX9" fmla="*/ 207243 w 414485"/>
                <a:gd name="connsiteY9" fmla="*/ 414485 h 414485"/>
                <a:gd name="connsiteX10" fmla="*/ 414485 w 414485"/>
                <a:gd name="connsiteY10" fmla="*/ 207243 h 414485"/>
                <a:gd name="connsiteX11" fmla="*/ 410599 w 414485"/>
                <a:gd name="connsiteY11" fmla="*/ 165794 h 414485"/>
                <a:gd name="connsiteX12" fmla="*/ 301797 w 414485"/>
                <a:gd name="connsiteY12" fmla="*/ 165794 h 41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4485" h="414485">
                  <a:moveTo>
                    <a:pt x="301797" y="165794"/>
                  </a:moveTo>
                  <a:cubicBezTo>
                    <a:pt x="306978" y="178747"/>
                    <a:pt x="310864" y="192994"/>
                    <a:pt x="310864" y="207243"/>
                  </a:cubicBezTo>
                  <a:cubicBezTo>
                    <a:pt x="310864" y="264234"/>
                    <a:pt x="264234" y="310864"/>
                    <a:pt x="207243" y="310864"/>
                  </a:cubicBezTo>
                  <a:cubicBezTo>
                    <a:pt x="150251" y="310864"/>
                    <a:pt x="103621" y="264234"/>
                    <a:pt x="103621" y="207243"/>
                  </a:cubicBezTo>
                  <a:cubicBezTo>
                    <a:pt x="103621" y="150251"/>
                    <a:pt x="150251" y="103621"/>
                    <a:pt x="207243" y="103621"/>
                  </a:cubicBezTo>
                  <a:cubicBezTo>
                    <a:pt x="224081" y="103621"/>
                    <a:pt x="239624" y="107507"/>
                    <a:pt x="252577" y="113984"/>
                  </a:cubicBezTo>
                  <a:lnTo>
                    <a:pt x="252577" y="5181"/>
                  </a:lnTo>
                  <a:cubicBezTo>
                    <a:pt x="238329" y="1296"/>
                    <a:pt x="222786" y="0"/>
                    <a:pt x="207243" y="0"/>
                  </a:cubicBezTo>
                  <a:cubicBezTo>
                    <a:pt x="93259" y="0"/>
                    <a:pt x="0" y="93259"/>
                    <a:pt x="0" y="207243"/>
                  </a:cubicBezTo>
                  <a:cubicBezTo>
                    <a:pt x="0" y="321226"/>
                    <a:pt x="93259" y="414485"/>
                    <a:pt x="207243" y="414485"/>
                  </a:cubicBezTo>
                  <a:cubicBezTo>
                    <a:pt x="321226" y="414485"/>
                    <a:pt x="414485" y="321226"/>
                    <a:pt x="414485" y="207243"/>
                  </a:cubicBezTo>
                  <a:cubicBezTo>
                    <a:pt x="414485" y="192994"/>
                    <a:pt x="413190" y="178747"/>
                    <a:pt x="410599" y="165794"/>
                  </a:cubicBezTo>
                  <a:lnTo>
                    <a:pt x="301797" y="165794"/>
                  </a:lnTo>
                  <a:close/>
                </a:path>
              </a:pathLst>
            </a:custGeom>
            <a:solidFill>
              <a:srgbClr val="515151"/>
            </a:solidFill>
            <a:ln w="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44" name="直接箭头连接符 25">
            <a:extLst>
              <a:ext uri="{FF2B5EF4-FFF2-40B4-BE49-F238E27FC236}">
                <a16:creationId xmlns:a16="http://schemas.microsoft.com/office/drawing/2014/main" id="{7DA4A876-4811-A199-123E-D6F097F6B6A1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604714" y="3852932"/>
            <a:ext cx="1080000" cy="0"/>
          </a:xfrm>
          <a:prstGeom prst="straightConnector1">
            <a:avLst/>
          </a:prstGeom>
          <a:noFill/>
          <a:ln w="508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5" name="图形 44">
            <a:extLst>
              <a:ext uri="{FF2B5EF4-FFF2-40B4-BE49-F238E27FC236}">
                <a16:creationId xmlns:a16="http://schemas.microsoft.com/office/drawing/2014/main" id="{E2C83ABE-88D2-646C-0427-03B141574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6323" y="4463624"/>
            <a:ext cx="1196782" cy="16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3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C78290-D71C-45BF-A044-2D11C32A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SOMNUS</a:t>
            </a:r>
            <a:endParaRPr lang="zh-CN" altLang="en-US" dirty="0"/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6CFCE419-598C-9634-9FAB-AEF8A721C0A5}"/>
              </a:ext>
            </a:extLst>
          </p:cNvPr>
          <p:cNvSpPr/>
          <p:nvPr/>
        </p:nvSpPr>
        <p:spPr bwMode="auto">
          <a:xfrm>
            <a:off x="1871704" y="1223807"/>
            <a:ext cx="396000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Program Adaptor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  <a:ea typeface="ＭＳ Ｐゴシック" pitchFamily="-107" charset="-128"/>
              <a:cs typeface="SF Pro Display" pitchFamily="50" charset="0"/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50DB01DB-B1A5-24C6-DBF1-546A40C80B5F}"/>
              </a:ext>
            </a:extLst>
          </p:cNvPr>
          <p:cNvSpPr/>
          <p:nvPr/>
        </p:nvSpPr>
        <p:spPr bwMode="auto">
          <a:xfrm>
            <a:off x="5832253" y="1223807"/>
            <a:ext cx="396000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Visualization Generator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15DED6-0D60-024F-3F34-79B7962E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041" y="2275003"/>
            <a:ext cx="5281512" cy="377347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D6A36310-D595-FF64-D679-4064E14A5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3914" y="3154052"/>
            <a:ext cx="1196782" cy="1613053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469D6B6-E7B4-CD91-EB4D-781F1E18B9FE}"/>
              </a:ext>
            </a:extLst>
          </p:cNvPr>
          <p:cNvSpPr/>
          <p:nvPr/>
        </p:nvSpPr>
        <p:spPr bwMode="auto">
          <a:xfrm>
            <a:off x="575524" y="2087926"/>
            <a:ext cx="1998848" cy="720101"/>
          </a:xfrm>
          <a:prstGeom prst="roundRect">
            <a:avLst/>
          </a:prstGeom>
          <a:solidFill>
            <a:srgbClr val="D9D9D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Program Execution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B468BDB-F9A9-0EBE-88BD-2B2454A367D6}"/>
              </a:ext>
            </a:extLst>
          </p:cNvPr>
          <p:cNvSpPr/>
          <p:nvPr/>
        </p:nvSpPr>
        <p:spPr bwMode="auto">
          <a:xfrm>
            <a:off x="575524" y="3517245"/>
            <a:ext cx="1998848" cy="720101"/>
          </a:xfrm>
          <a:prstGeom prst="roundRect">
            <a:avLst/>
          </a:prstGeom>
          <a:solidFill>
            <a:srgbClr val="D9D9D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Code Parser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CC13E40-9DA4-A372-02F2-E22ABB1DA29F}"/>
              </a:ext>
            </a:extLst>
          </p:cNvPr>
          <p:cNvSpPr/>
          <p:nvPr/>
        </p:nvSpPr>
        <p:spPr bwMode="auto">
          <a:xfrm>
            <a:off x="575524" y="4896317"/>
            <a:ext cx="1998848" cy="720101"/>
          </a:xfrm>
          <a:prstGeom prst="roundRect">
            <a:avLst/>
          </a:prstGeom>
          <a:solidFill>
            <a:srgbClr val="FFE07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Transformation Inference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EB5E08E5-AB8C-2F2F-B00C-E3971EA1ECDA}"/>
              </a:ext>
            </a:extLst>
          </p:cNvPr>
          <p:cNvSpPr/>
          <p:nvPr/>
        </p:nvSpPr>
        <p:spPr>
          <a:xfrm>
            <a:off x="5065378" y="2447977"/>
            <a:ext cx="272415" cy="3420000"/>
          </a:xfrm>
          <a:prstGeom prst="leftBracket">
            <a:avLst>
              <a:gd name="adj" fmla="val 102083"/>
            </a:avLst>
          </a:prstGeom>
          <a:ln w="38100">
            <a:solidFill>
              <a:srgbClr val="FBC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1" name="三角形 30">
            <a:extLst>
              <a:ext uri="{FF2B5EF4-FFF2-40B4-BE49-F238E27FC236}">
                <a16:creationId xmlns:a16="http://schemas.microsoft.com/office/drawing/2014/main" id="{A247A7F4-3AFC-0190-51B5-E6E403048CC1}"/>
              </a:ext>
            </a:extLst>
          </p:cNvPr>
          <p:cNvSpPr/>
          <p:nvPr/>
        </p:nvSpPr>
        <p:spPr>
          <a:xfrm rot="16200000">
            <a:off x="4826716" y="3865545"/>
            <a:ext cx="308070" cy="169254"/>
          </a:xfrm>
          <a:prstGeom prst="triangle">
            <a:avLst>
              <a:gd name="adj" fmla="val 44628"/>
            </a:avLst>
          </a:prstGeom>
          <a:solidFill>
            <a:srgbClr val="FBC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2331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C78290-D71C-45BF-A044-2D11C32A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SOMNUS</a:t>
            </a:r>
            <a:endParaRPr lang="zh-CN" altLang="en-US" dirty="0"/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6CFCE419-598C-9634-9FAB-AEF8A721C0A5}"/>
              </a:ext>
            </a:extLst>
          </p:cNvPr>
          <p:cNvSpPr/>
          <p:nvPr/>
        </p:nvSpPr>
        <p:spPr bwMode="auto">
          <a:xfrm>
            <a:off x="1871704" y="1223807"/>
            <a:ext cx="396000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Program Adaptor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50DB01DB-B1A5-24C6-DBF1-546A40C80B5F}"/>
              </a:ext>
            </a:extLst>
          </p:cNvPr>
          <p:cNvSpPr/>
          <p:nvPr/>
        </p:nvSpPr>
        <p:spPr bwMode="auto">
          <a:xfrm>
            <a:off x="5832253" y="1223807"/>
            <a:ext cx="396000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Visualization Generator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20EE74A-1D1B-49AD-89D9-8F287E2DF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81"/>
          <a:stretch/>
        </p:blipFill>
        <p:spPr>
          <a:xfrm>
            <a:off x="3023864" y="2459725"/>
            <a:ext cx="7056424" cy="1722665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FF66800-FA5E-4ECE-2174-C94D855922E7}"/>
              </a:ext>
            </a:extLst>
          </p:cNvPr>
          <p:cNvSpPr/>
          <p:nvPr/>
        </p:nvSpPr>
        <p:spPr bwMode="auto">
          <a:xfrm>
            <a:off x="5835919" y="4621616"/>
            <a:ext cx="1432313" cy="346711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216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2000" dirty="0">
                <a:latin typeface="SF Pro Display" pitchFamily="2" charset="0"/>
              </a:rPr>
              <a:t>Data Tables</a:t>
            </a:r>
            <a:endParaRPr lang="zh-CN" altLang="en-US" sz="2000" dirty="0">
              <a:latin typeface="SF Pro Display" pitchFamily="2" charset="0"/>
            </a:endParaRPr>
          </a:p>
        </p:txBody>
      </p:sp>
      <p:cxnSp>
        <p:nvCxnSpPr>
          <p:cNvPr id="21" name="直接箭头连接符 25">
            <a:extLst>
              <a:ext uri="{FF2B5EF4-FFF2-40B4-BE49-F238E27FC236}">
                <a16:creationId xmlns:a16="http://schemas.microsoft.com/office/drawing/2014/main" id="{B7EDDF26-810B-E74F-06B5-42E252A1890E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>
            <a:off x="4300263" y="4150754"/>
            <a:ext cx="1535656" cy="644218"/>
          </a:xfrm>
          <a:prstGeom prst="straightConnector1">
            <a:avLst/>
          </a:prstGeom>
          <a:noFill/>
          <a:ln w="317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箭头连接符 25">
            <a:extLst>
              <a:ext uri="{FF2B5EF4-FFF2-40B4-BE49-F238E27FC236}">
                <a16:creationId xmlns:a16="http://schemas.microsoft.com/office/drawing/2014/main" id="{B64D28AB-85EB-A5B8-E55E-B5D67F6EB952}"/>
              </a:ext>
            </a:extLst>
          </p:cNvPr>
          <p:cNvCxnSpPr>
            <a:cxnSpLocks/>
            <a:endCxn id="14" idx="3"/>
          </p:cNvCxnSpPr>
          <p:nvPr/>
        </p:nvCxnSpPr>
        <p:spPr bwMode="auto">
          <a:xfrm flipH="1">
            <a:off x="7268232" y="4150754"/>
            <a:ext cx="1535656" cy="644218"/>
          </a:xfrm>
          <a:prstGeom prst="straightConnector1">
            <a:avLst/>
          </a:prstGeom>
          <a:noFill/>
          <a:ln w="317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7BA0957-8535-E25D-9348-801C393AE3BE}"/>
              </a:ext>
            </a:extLst>
          </p:cNvPr>
          <p:cNvSpPr/>
          <p:nvPr/>
        </p:nvSpPr>
        <p:spPr bwMode="auto">
          <a:xfrm>
            <a:off x="423935" y="2479668"/>
            <a:ext cx="2068213" cy="760419"/>
          </a:xfrm>
          <a:prstGeom prst="roundRect">
            <a:avLst/>
          </a:prstGeom>
          <a:solidFill>
            <a:srgbClr val="FFE07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Data Provenance</a:t>
            </a:r>
            <a:r>
              <a:rPr lang="zh-CN" altLang="en-US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altLang="zh-CN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Construction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891EF90-D40C-39C6-5E75-6C269B7DC93B}"/>
              </a:ext>
            </a:extLst>
          </p:cNvPr>
          <p:cNvSpPr/>
          <p:nvPr/>
        </p:nvSpPr>
        <p:spPr bwMode="auto">
          <a:xfrm>
            <a:off x="423936" y="4314465"/>
            <a:ext cx="2068212" cy="792369"/>
          </a:xfrm>
          <a:prstGeom prst="roundRect">
            <a:avLst/>
          </a:prstGeom>
          <a:solidFill>
            <a:srgbClr val="D9D9D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Glyph Presentation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6BC398-5001-9531-406D-49864EEE7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355" y="3722475"/>
            <a:ext cx="402038" cy="3358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F88EED-EB4E-E31D-ED33-0A51ECB4CE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8491" y="3617856"/>
            <a:ext cx="323875" cy="2189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DB88F4-3B93-5E86-06FD-B9F6A2ADC15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3474" y="3908824"/>
            <a:ext cx="338008" cy="2146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73BAD5-9ABB-0ED2-A214-CBE04D98B116}"/>
              </a:ext>
            </a:extLst>
          </p:cNvPr>
          <p:cNvSpPr/>
          <p:nvPr/>
        </p:nvSpPr>
        <p:spPr>
          <a:xfrm>
            <a:off x="4753730" y="2315705"/>
            <a:ext cx="3553002" cy="14638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25">
            <a:extLst>
              <a:ext uri="{FF2B5EF4-FFF2-40B4-BE49-F238E27FC236}">
                <a16:creationId xmlns:a16="http://schemas.microsoft.com/office/drawing/2014/main" id="{CE1D3DDB-5E87-E6CF-67DB-8AE8816C4B00}"/>
              </a:ext>
            </a:extLst>
          </p:cNvPr>
          <p:cNvCxnSpPr>
            <a:cxnSpLocks/>
            <a:endCxn id="15" idx="2"/>
          </p:cNvCxnSpPr>
          <p:nvPr/>
        </p:nvCxnSpPr>
        <p:spPr bwMode="auto">
          <a:xfrm flipH="1" flipV="1">
            <a:off x="6530231" y="3273581"/>
            <a:ext cx="10922" cy="563233"/>
          </a:xfrm>
          <a:prstGeom prst="straightConnector1">
            <a:avLst/>
          </a:prstGeom>
          <a:noFill/>
          <a:ln w="317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336DA51-098B-1120-E28F-59CD0B872283}"/>
              </a:ext>
            </a:extLst>
          </p:cNvPr>
          <p:cNvSpPr/>
          <p:nvPr/>
        </p:nvSpPr>
        <p:spPr bwMode="auto">
          <a:xfrm>
            <a:off x="5349464" y="2926870"/>
            <a:ext cx="2361534" cy="346711"/>
          </a:xfrm>
          <a:prstGeom prst="roundRect">
            <a:avLst>
              <a:gd name="adj" fmla="val 30364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21600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sz="2000" dirty="0">
                <a:latin typeface="SF Pro Display" pitchFamily="2" charset="0"/>
              </a:rPr>
              <a:t>Data Transformation</a:t>
            </a:r>
            <a:endParaRPr lang="zh-CN" altLang="en-US" sz="2000" dirty="0">
              <a:latin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32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C78290-D71C-45BF-A044-2D11C32A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SOMNUS</a:t>
            </a:r>
            <a:endParaRPr lang="zh-CN" altLang="en-US" dirty="0"/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6CFCE419-598C-9634-9FAB-AEF8A721C0A5}"/>
              </a:ext>
            </a:extLst>
          </p:cNvPr>
          <p:cNvSpPr/>
          <p:nvPr/>
        </p:nvSpPr>
        <p:spPr bwMode="auto">
          <a:xfrm>
            <a:off x="1871704" y="1223807"/>
            <a:ext cx="396000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Program Adaptor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50DB01DB-B1A5-24C6-DBF1-546A40C80B5F}"/>
              </a:ext>
            </a:extLst>
          </p:cNvPr>
          <p:cNvSpPr/>
          <p:nvPr/>
        </p:nvSpPr>
        <p:spPr bwMode="auto">
          <a:xfrm>
            <a:off x="5832253" y="1223807"/>
            <a:ext cx="396000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Visualization Generator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684625D0-ABBC-F497-1222-6B3812633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444" y="5472396"/>
            <a:ext cx="2304320" cy="38946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2FE05CC-F720-690A-F7DA-2D893F9BAC3E}"/>
              </a:ext>
            </a:extLst>
          </p:cNvPr>
          <p:cNvSpPr/>
          <p:nvPr/>
        </p:nvSpPr>
        <p:spPr bwMode="auto">
          <a:xfrm>
            <a:off x="423935" y="2479668"/>
            <a:ext cx="2068213" cy="760419"/>
          </a:xfrm>
          <a:prstGeom prst="roundRect">
            <a:avLst/>
          </a:prstGeom>
          <a:solidFill>
            <a:srgbClr val="FFE07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Data Provenance</a:t>
            </a:r>
            <a:r>
              <a:rPr lang="zh-CN" altLang="en-US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altLang="zh-CN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Construction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81D7F18-C628-683E-D46C-CF99DD0F488F}"/>
              </a:ext>
            </a:extLst>
          </p:cNvPr>
          <p:cNvSpPr/>
          <p:nvPr/>
        </p:nvSpPr>
        <p:spPr bwMode="auto">
          <a:xfrm>
            <a:off x="423936" y="4314465"/>
            <a:ext cx="2068212" cy="792369"/>
          </a:xfrm>
          <a:prstGeom prst="roundRect">
            <a:avLst/>
          </a:prstGeom>
          <a:solidFill>
            <a:srgbClr val="D9D9D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Glyph Presentation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AF254501-07B1-3234-EC8F-64A822BC6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5275" y="2014792"/>
            <a:ext cx="2304320" cy="1453732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C643E2F4-A9F8-C6BE-5504-DEECAA54A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5276" y="3638863"/>
            <a:ext cx="2304320" cy="145373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D3EBDAB-25A8-5586-B83D-0D9C96650880}"/>
              </a:ext>
            </a:extLst>
          </p:cNvPr>
          <p:cNvSpPr txBox="1"/>
          <p:nvPr/>
        </p:nvSpPr>
        <p:spPr>
          <a:xfrm>
            <a:off x="3383914" y="2403104"/>
            <a:ext cx="22685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NimbusRomNo9L-Regu"/>
              </a:rPr>
              <a:t>Convergence edges: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(many-to-one)</a:t>
            </a:r>
            <a:endParaRPr lang="zh-CN" altLang="en-US" sz="1800" dirty="0">
              <a:latin typeface="SF Pro Display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1D50954-1839-3721-1963-CEF0D602CD70}"/>
              </a:ext>
            </a:extLst>
          </p:cNvPr>
          <p:cNvSpPr txBox="1"/>
          <p:nvPr/>
        </p:nvSpPr>
        <p:spPr>
          <a:xfrm>
            <a:off x="3383914" y="4027175"/>
            <a:ext cx="208358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NimbusRomNo9L-Regu"/>
              </a:rPr>
              <a:t>Divergence edges: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 (one-to-many)</a:t>
            </a:r>
            <a:endParaRPr lang="zh-CN" altLang="en-US" sz="1800" dirty="0">
              <a:latin typeface="SF Pro Display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F7782D-C3C4-1B69-6D49-25EE5E3DBE0D}"/>
              </a:ext>
            </a:extLst>
          </p:cNvPr>
          <p:cNvSpPr txBox="1"/>
          <p:nvPr/>
        </p:nvSpPr>
        <p:spPr>
          <a:xfrm>
            <a:off x="3383914" y="5328573"/>
            <a:ext cx="34880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NimbusRomNo9L-Regu"/>
              </a:rPr>
              <a:t>Directed edges: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 (one-to-one,</a:t>
            </a:r>
            <a:r>
              <a:rPr lang="zh-CN" altLang="en-US" sz="1800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create/delete</a:t>
            </a:r>
            <a:r>
              <a:rPr lang="zh-CN" altLang="en-US" sz="1800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tables) </a:t>
            </a:r>
            <a:endParaRPr lang="zh-CN" altLang="en-US" sz="1800" dirty="0">
              <a:latin typeface="SF Pro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16087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E8505D0-83D9-4A5C-B38F-57DCBDBF6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Data Wrangling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7650BD-1227-24CD-D9FA-36B50B96CB49}"/>
              </a:ext>
            </a:extLst>
          </p:cNvPr>
          <p:cNvSpPr txBox="1"/>
          <p:nvPr/>
        </p:nvSpPr>
        <p:spPr>
          <a:xfrm>
            <a:off x="2726613" y="1840460"/>
            <a:ext cx="30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BC01E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transform, reformat, integrate</a:t>
            </a:r>
            <a:endParaRPr lang="en-US" sz="1800" b="1" dirty="0">
              <a:solidFill>
                <a:srgbClr val="FBC01E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AFD921-96AB-DFAD-363B-4BC0A8727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093" y="2082094"/>
            <a:ext cx="1101424" cy="1101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DFCE5C-A6BD-9AE2-583B-C11DA4FD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094" y="4032198"/>
            <a:ext cx="1069905" cy="10699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57585F-F828-420C-6C14-B9934C08174B}"/>
              </a:ext>
            </a:extLst>
          </p:cNvPr>
          <p:cNvSpPr txBox="1"/>
          <p:nvPr/>
        </p:nvSpPr>
        <p:spPr>
          <a:xfrm>
            <a:off x="9360745" y="2447977"/>
            <a:ext cx="136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Visualization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425169-9808-7A22-B100-F3D278D9148F}"/>
              </a:ext>
            </a:extLst>
          </p:cNvPr>
          <p:cNvSpPr txBox="1"/>
          <p:nvPr/>
        </p:nvSpPr>
        <p:spPr>
          <a:xfrm>
            <a:off x="9575226" y="4290414"/>
            <a:ext cx="9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Analysis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73EA8D-3B0D-EB5C-A88F-F6EA9199F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61896">
            <a:off x="7241478" y="2831337"/>
            <a:ext cx="663811" cy="2160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BFD97-E0FD-5FD1-BD20-78FF46171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56102">
            <a:off x="7244480" y="4051834"/>
            <a:ext cx="663811" cy="216030"/>
          </a:xfrm>
          <a:prstGeom prst="rect">
            <a:avLst/>
          </a:prstGeom>
        </p:spPr>
      </p:pic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683FD39E-68A2-ED98-1DA4-96763EA9149E}"/>
              </a:ext>
            </a:extLst>
          </p:cNvPr>
          <p:cNvGrpSpPr/>
          <p:nvPr/>
        </p:nvGrpSpPr>
        <p:grpSpPr>
          <a:xfrm>
            <a:off x="870820" y="2322397"/>
            <a:ext cx="6356535" cy="3163189"/>
            <a:chOff x="661894" y="1871897"/>
            <a:chExt cx="7228950" cy="3597327"/>
          </a:xfrm>
        </p:grpSpPr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DECBA82D-81E5-A9DB-85A7-B81766EF759A}"/>
                </a:ext>
              </a:extLst>
            </p:cNvPr>
            <p:cNvGrpSpPr/>
            <p:nvPr/>
          </p:nvGrpSpPr>
          <p:grpSpPr>
            <a:xfrm>
              <a:off x="1943714" y="1871897"/>
              <a:ext cx="4592930" cy="3035919"/>
              <a:chOff x="3794448" y="1856366"/>
              <a:chExt cx="4592930" cy="3035919"/>
            </a:xfrm>
          </p:grpSpPr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1F6D0D52-886D-3FED-BADC-608C482A0F34}"/>
                  </a:ext>
                </a:extLst>
              </p:cNvPr>
              <p:cNvGrpSpPr/>
              <p:nvPr/>
            </p:nvGrpSpPr>
            <p:grpSpPr>
              <a:xfrm rot="2553527">
                <a:off x="4345041" y="3366311"/>
                <a:ext cx="503836" cy="73588"/>
                <a:chOff x="3095874" y="3667168"/>
                <a:chExt cx="1315079" cy="192076"/>
              </a:xfrm>
            </p:grpSpPr>
            <p:sp>
              <p:nvSpPr>
                <p:cNvPr id="260" name="ïṧľîde">
                  <a:extLst>
                    <a:ext uri="{FF2B5EF4-FFF2-40B4-BE49-F238E27FC236}">
                      <a16:creationId xmlns:a16="http://schemas.microsoft.com/office/drawing/2014/main" id="{CABCAE58-3503-0FF1-3E6B-7D532E76856B}"/>
                    </a:ext>
                  </a:extLst>
                </p:cNvPr>
                <p:cNvSpPr/>
                <p:nvPr/>
              </p:nvSpPr>
              <p:spPr bwMode="auto">
                <a:xfrm>
                  <a:off x="3095874" y="3667168"/>
                  <a:ext cx="1315079" cy="96038"/>
                </a:xfrm>
                <a:custGeom>
                  <a:avLst/>
                  <a:gdLst>
                    <a:gd name="T0" fmla="*/ 424 w 849"/>
                    <a:gd name="T1" fmla="*/ 16 h 62"/>
                    <a:gd name="T2" fmla="*/ 781 w 849"/>
                    <a:gd name="T3" fmla="*/ 62 h 62"/>
                    <a:gd name="T4" fmla="*/ 849 w 849"/>
                    <a:gd name="T5" fmla="*/ 62 h 62"/>
                    <a:gd name="T6" fmla="*/ 424 w 849"/>
                    <a:gd name="T7" fmla="*/ 0 h 62"/>
                    <a:gd name="T8" fmla="*/ 0 w 849"/>
                    <a:gd name="T9" fmla="*/ 62 h 62"/>
                    <a:gd name="T10" fmla="*/ 68 w 849"/>
                    <a:gd name="T11" fmla="*/ 62 h 62"/>
                    <a:gd name="T12" fmla="*/ 424 w 849"/>
                    <a:gd name="T13" fmla="*/ 1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16"/>
                      </a:moveTo>
                      <a:cubicBezTo>
                        <a:pt x="621" y="16"/>
                        <a:pt x="781" y="31"/>
                        <a:pt x="781" y="62"/>
                      </a:cubicBezTo>
                      <a:cubicBezTo>
                        <a:pt x="849" y="62"/>
                        <a:pt x="849" y="62"/>
                        <a:pt x="849" y="62"/>
                      </a:cubicBezTo>
                      <a:cubicBezTo>
                        <a:pt x="849" y="25"/>
                        <a:pt x="659" y="0"/>
                        <a:pt x="424" y="0"/>
                      </a:cubicBezTo>
                      <a:cubicBezTo>
                        <a:pt x="190" y="0"/>
                        <a:pt x="0" y="25"/>
                        <a:pt x="0" y="62"/>
                      </a:cubicBezTo>
                      <a:cubicBezTo>
                        <a:pt x="68" y="62"/>
                        <a:pt x="68" y="62"/>
                        <a:pt x="68" y="62"/>
                      </a:cubicBezTo>
                      <a:cubicBezTo>
                        <a:pt x="68" y="31"/>
                        <a:pt x="228" y="16"/>
                        <a:pt x="424" y="16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íšḷiḋé">
                  <a:extLst>
                    <a:ext uri="{FF2B5EF4-FFF2-40B4-BE49-F238E27FC236}">
                      <a16:creationId xmlns:a16="http://schemas.microsoft.com/office/drawing/2014/main" id="{FA7D8C38-618C-8EED-4EAD-74E12083A898}"/>
                    </a:ext>
                  </a:extLst>
                </p:cNvPr>
                <p:cNvSpPr/>
                <p:nvPr/>
              </p:nvSpPr>
              <p:spPr bwMode="auto">
                <a:xfrm>
                  <a:off x="3095874" y="3763206"/>
                  <a:ext cx="1315079" cy="96038"/>
                </a:xfrm>
                <a:custGeom>
                  <a:avLst/>
                  <a:gdLst>
                    <a:gd name="T0" fmla="*/ 424 w 849"/>
                    <a:gd name="T1" fmla="*/ 62 h 62"/>
                    <a:gd name="T2" fmla="*/ 849 w 849"/>
                    <a:gd name="T3" fmla="*/ 0 h 62"/>
                    <a:gd name="T4" fmla="*/ 781 w 849"/>
                    <a:gd name="T5" fmla="*/ 0 h 62"/>
                    <a:gd name="T6" fmla="*/ 424 w 849"/>
                    <a:gd name="T7" fmla="*/ 46 h 62"/>
                    <a:gd name="T8" fmla="*/ 68 w 849"/>
                    <a:gd name="T9" fmla="*/ 0 h 62"/>
                    <a:gd name="T10" fmla="*/ 0 w 849"/>
                    <a:gd name="T11" fmla="*/ 0 h 62"/>
                    <a:gd name="T12" fmla="*/ 424 w 849"/>
                    <a:gd name="T1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62"/>
                      </a:moveTo>
                      <a:cubicBezTo>
                        <a:pt x="659" y="62"/>
                        <a:pt x="849" y="37"/>
                        <a:pt x="849" y="0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781" y="31"/>
                        <a:pt x="621" y="46"/>
                        <a:pt x="424" y="46"/>
                      </a:cubicBezTo>
                      <a:cubicBezTo>
                        <a:pt x="228" y="46"/>
                        <a:pt x="68" y="31"/>
                        <a:pt x="6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"/>
                        <a:pt x="190" y="62"/>
                        <a:pt x="424" y="62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sp>
            <p:nvSpPr>
              <p:cNvPr id="204" name="îṡļiďê">
                <a:extLst>
                  <a:ext uri="{FF2B5EF4-FFF2-40B4-BE49-F238E27FC236}">
                    <a16:creationId xmlns:a16="http://schemas.microsoft.com/office/drawing/2014/main" id="{C2254586-BB5E-A7B9-C9F0-52B99DF3C169}"/>
                  </a:ext>
                </a:extLst>
              </p:cNvPr>
              <p:cNvSpPr/>
              <p:nvPr/>
            </p:nvSpPr>
            <p:spPr bwMode="auto">
              <a:xfrm>
                <a:off x="6178814" y="1856366"/>
                <a:ext cx="519704" cy="1208882"/>
              </a:xfrm>
              <a:custGeom>
                <a:avLst/>
                <a:gdLst>
                  <a:gd name="T0" fmla="*/ 521 w 521"/>
                  <a:gd name="T1" fmla="*/ 290 h 1213"/>
                  <a:gd name="T2" fmla="*/ 260 w 521"/>
                  <a:gd name="T3" fmla="*/ 0 h 1213"/>
                  <a:gd name="T4" fmla="*/ 0 w 521"/>
                  <a:gd name="T5" fmla="*/ 290 h 1213"/>
                  <a:gd name="T6" fmla="*/ 0 w 521"/>
                  <a:gd name="T7" fmla="*/ 923 h 1213"/>
                  <a:gd name="T8" fmla="*/ 260 w 521"/>
                  <a:gd name="T9" fmla="*/ 1213 h 1213"/>
                  <a:gd name="T10" fmla="*/ 521 w 521"/>
                  <a:gd name="T11" fmla="*/ 923 h 1213"/>
                  <a:gd name="T12" fmla="*/ 521 w 521"/>
                  <a:gd name="T13" fmla="*/ 290 h 1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1" h="1213">
                    <a:moveTo>
                      <a:pt x="521" y="290"/>
                    </a:moveTo>
                    <a:cubicBezTo>
                      <a:pt x="521" y="130"/>
                      <a:pt x="403" y="0"/>
                      <a:pt x="260" y="0"/>
                    </a:cubicBezTo>
                    <a:cubicBezTo>
                      <a:pt x="117" y="0"/>
                      <a:pt x="0" y="130"/>
                      <a:pt x="0" y="290"/>
                    </a:cubicBezTo>
                    <a:cubicBezTo>
                      <a:pt x="0" y="923"/>
                      <a:pt x="0" y="923"/>
                      <a:pt x="0" y="923"/>
                    </a:cubicBezTo>
                    <a:cubicBezTo>
                      <a:pt x="0" y="1083"/>
                      <a:pt x="117" y="1213"/>
                      <a:pt x="260" y="1213"/>
                    </a:cubicBezTo>
                    <a:cubicBezTo>
                      <a:pt x="403" y="1213"/>
                      <a:pt x="521" y="1083"/>
                      <a:pt x="521" y="923"/>
                    </a:cubicBezTo>
                    <a:lnTo>
                      <a:pt x="521" y="29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íṣ1ïḋè">
                <a:extLst>
                  <a:ext uri="{FF2B5EF4-FFF2-40B4-BE49-F238E27FC236}">
                    <a16:creationId xmlns:a16="http://schemas.microsoft.com/office/drawing/2014/main" id="{82AD0768-EAB3-8A47-BC83-3E7E835678BD}"/>
                  </a:ext>
                </a:extLst>
              </p:cNvPr>
              <p:cNvSpPr/>
              <p:nvPr/>
            </p:nvSpPr>
            <p:spPr bwMode="auto">
              <a:xfrm>
                <a:off x="6085985" y="2458346"/>
                <a:ext cx="704660" cy="189173"/>
              </a:xfrm>
              <a:custGeom>
                <a:avLst/>
                <a:gdLst>
                  <a:gd name="T0" fmla="*/ 706 w 706"/>
                  <a:gd name="T1" fmla="*/ 124 h 190"/>
                  <a:gd name="T2" fmla="*/ 640 w 706"/>
                  <a:gd name="T3" fmla="*/ 190 h 190"/>
                  <a:gd name="T4" fmla="*/ 66 w 706"/>
                  <a:gd name="T5" fmla="*/ 190 h 190"/>
                  <a:gd name="T6" fmla="*/ 0 w 706"/>
                  <a:gd name="T7" fmla="*/ 124 h 190"/>
                  <a:gd name="T8" fmla="*/ 0 w 706"/>
                  <a:gd name="T9" fmla="*/ 66 h 190"/>
                  <a:gd name="T10" fmla="*/ 66 w 706"/>
                  <a:gd name="T11" fmla="*/ 0 h 190"/>
                  <a:gd name="T12" fmla="*/ 640 w 706"/>
                  <a:gd name="T13" fmla="*/ 0 h 190"/>
                  <a:gd name="T14" fmla="*/ 706 w 706"/>
                  <a:gd name="T15" fmla="*/ 66 h 190"/>
                  <a:gd name="T16" fmla="*/ 706 w 706"/>
                  <a:gd name="T17" fmla="*/ 12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6" h="190">
                    <a:moveTo>
                      <a:pt x="706" y="124"/>
                    </a:moveTo>
                    <a:cubicBezTo>
                      <a:pt x="706" y="161"/>
                      <a:pt x="676" y="190"/>
                      <a:pt x="640" y="190"/>
                    </a:cubicBezTo>
                    <a:cubicBezTo>
                      <a:pt x="66" y="190"/>
                      <a:pt x="66" y="190"/>
                      <a:pt x="66" y="190"/>
                    </a:cubicBezTo>
                    <a:cubicBezTo>
                      <a:pt x="30" y="190"/>
                      <a:pt x="0" y="161"/>
                      <a:pt x="0" y="1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ubicBezTo>
                      <a:pt x="640" y="0"/>
                      <a:pt x="640" y="0"/>
                      <a:pt x="640" y="0"/>
                    </a:cubicBezTo>
                    <a:cubicBezTo>
                      <a:pt x="676" y="0"/>
                      <a:pt x="706" y="30"/>
                      <a:pt x="706" y="66"/>
                    </a:cubicBezTo>
                    <a:lnTo>
                      <a:pt x="706" y="124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ṥľïḍê">
                <a:extLst>
                  <a:ext uri="{FF2B5EF4-FFF2-40B4-BE49-F238E27FC236}">
                    <a16:creationId xmlns:a16="http://schemas.microsoft.com/office/drawing/2014/main" id="{28503BF9-CB5B-957D-0B82-8278EBBBDDAA}"/>
                  </a:ext>
                </a:extLst>
              </p:cNvPr>
              <p:cNvSpPr/>
              <p:nvPr/>
            </p:nvSpPr>
            <p:spPr bwMode="auto">
              <a:xfrm>
                <a:off x="5782179" y="2539922"/>
                <a:ext cx="1312974" cy="2281334"/>
              </a:xfrm>
              <a:custGeom>
                <a:avLst/>
                <a:gdLst>
                  <a:gd name="T0" fmla="*/ 968 w 1315"/>
                  <a:gd name="T1" fmla="*/ 0 h 2289"/>
                  <a:gd name="T2" fmla="*/ 347 w 1315"/>
                  <a:gd name="T3" fmla="*/ 0 h 2289"/>
                  <a:gd name="T4" fmla="*/ 0 w 1315"/>
                  <a:gd name="T5" fmla="*/ 399 h 2289"/>
                  <a:gd name="T6" fmla="*/ 0 w 1315"/>
                  <a:gd name="T7" fmla="*/ 414 h 2289"/>
                  <a:gd name="T8" fmla="*/ 0 w 1315"/>
                  <a:gd name="T9" fmla="*/ 1518 h 2289"/>
                  <a:gd name="T10" fmla="*/ 0 w 1315"/>
                  <a:gd name="T11" fmla="*/ 2289 h 2289"/>
                  <a:gd name="T12" fmla="*/ 398 w 1315"/>
                  <a:gd name="T13" fmla="*/ 2289 h 2289"/>
                  <a:gd name="T14" fmla="*/ 916 w 1315"/>
                  <a:gd name="T15" fmla="*/ 2289 h 2289"/>
                  <a:gd name="T16" fmla="*/ 1315 w 1315"/>
                  <a:gd name="T17" fmla="*/ 2289 h 2289"/>
                  <a:gd name="T18" fmla="*/ 1315 w 1315"/>
                  <a:gd name="T19" fmla="*/ 1518 h 2289"/>
                  <a:gd name="T20" fmla="*/ 1315 w 1315"/>
                  <a:gd name="T21" fmla="*/ 414 h 2289"/>
                  <a:gd name="T22" fmla="*/ 1315 w 1315"/>
                  <a:gd name="T23" fmla="*/ 399 h 2289"/>
                  <a:gd name="T24" fmla="*/ 968 w 1315"/>
                  <a:gd name="T25" fmla="*/ 0 h 2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5" h="2289">
                    <a:moveTo>
                      <a:pt x="968" y="0"/>
                    </a:moveTo>
                    <a:cubicBezTo>
                      <a:pt x="347" y="0"/>
                      <a:pt x="347" y="0"/>
                      <a:pt x="347" y="0"/>
                    </a:cubicBezTo>
                    <a:cubicBezTo>
                      <a:pt x="127" y="0"/>
                      <a:pt x="0" y="179"/>
                      <a:pt x="0" y="399"/>
                    </a:cubicBezTo>
                    <a:cubicBezTo>
                      <a:pt x="0" y="414"/>
                      <a:pt x="0" y="414"/>
                      <a:pt x="0" y="414"/>
                    </a:cubicBezTo>
                    <a:cubicBezTo>
                      <a:pt x="0" y="1518"/>
                      <a:pt x="0" y="1518"/>
                      <a:pt x="0" y="1518"/>
                    </a:cubicBezTo>
                    <a:cubicBezTo>
                      <a:pt x="0" y="2289"/>
                      <a:pt x="0" y="2289"/>
                      <a:pt x="0" y="2289"/>
                    </a:cubicBezTo>
                    <a:cubicBezTo>
                      <a:pt x="398" y="2289"/>
                      <a:pt x="398" y="2289"/>
                      <a:pt x="398" y="2289"/>
                    </a:cubicBezTo>
                    <a:cubicBezTo>
                      <a:pt x="916" y="2289"/>
                      <a:pt x="916" y="2289"/>
                      <a:pt x="916" y="2289"/>
                    </a:cubicBezTo>
                    <a:cubicBezTo>
                      <a:pt x="1315" y="2289"/>
                      <a:pt x="1315" y="2289"/>
                      <a:pt x="1315" y="2289"/>
                    </a:cubicBezTo>
                    <a:cubicBezTo>
                      <a:pt x="1315" y="1518"/>
                      <a:pt x="1315" y="1518"/>
                      <a:pt x="1315" y="1518"/>
                    </a:cubicBezTo>
                    <a:cubicBezTo>
                      <a:pt x="1315" y="414"/>
                      <a:pt x="1315" y="414"/>
                      <a:pt x="1315" y="414"/>
                    </a:cubicBezTo>
                    <a:cubicBezTo>
                      <a:pt x="1315" y="399"/>
                      <a:pt x="1315" y="399"/>
                      <a:pt x="1315" y="399"/>
                    </a:cubicBezTo>
                    <a:cubicBezTo>
                      <a:pt x="1315" y="179"/>
                      <a:pt x="1187" y="0"/>
                      <a:pt x="968" y="0"/>
                    </a:cubicBezTo>
                    <a:close/>
                  </a:path>
                </a:pathLst>
              </a:custGeom>
              <a:solidFill>
                <a:srgbClr val="D96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iś1îḑè">
                <a:extLst>
                  <a:ext uri="{FF2B5EF4-FFF2-40B4-BE49-F238E27FC236}">
                    <a16:creationId xmlns:a16="http://schemas.microsoft.com/office/drawing/2014/main" id="{0DD8AF01-4E33-CE6A-2804-18D998D6BD74}"/>
                  </a:ext>
                </a:extLst>
              </p:cNvPr>
              <p:cNvSpPr/>
              <p:nvPr/>
            </p:nvSpPr>
            <p:spPr bwMode="auto">
              <a:xfrm>
                <a:off x="6536067" y="4773436"/>
                <a:ext cx="91423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ṣľîḍe">
                <a:extLst>
                  <a:ext uri="{FF2B5EF4-FFF2-40B4-BE49-F238E27FC236}">
                    <a16:creationId xmlns:a16="http://schemas.microsoft.com/office/drawing/2014/main" id="{CEDB30E1-D6B9-AA48-80D8-EFDC60837C76}"/>
                  </a:ext>
                </a:extLst>
              </p:cNvPr>
              <p:cNvSpPr/>
              <p:nvPr/>
            </p:nvSpPr>
            <p:spPr bwMode="auto">
              <a:xfrm>
                <a:off x="7109921" y="4773436"/>
                <a:ext cx="91423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ï$ľîḍé">
                <a:extLst>
                  <a:ext uri="{FF2B5EF4-FFF2-40B4-BE49-F238E27FC236}">
                    <a16:creationId xmlns:a16="http://schemas.microsoft.com/office/drawing/2014/main" id="{480814F6-CDF0-81F3-C629-E5AFE58AA9EA}"/>
                  </a:ext>
                </a:extLst>
              </p:cNvPr>
              <p:cNvSpPr/>
              <p:nvPr/>
            </p:nvSpPr>
            <p:spPr bwMode="auto">
              <a:xfrm>
                <a:off x="6822291" y="4773436"/>
                <a:ext cx="92829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Slîḑe">
                <a:extLst>
                  <a:ext uri="{FF2B5EF4-FFF2-40B4-BE49-F238E27FC236}">
                    <a16:creationId xmlns:a16="http://schemas.microsoft.com/office/drawing/2014/main" id="{2B6CB75E-9E74-4C2A-0398-27C8302BE5A2}"/>
                  </a:ext>
                </a:extLst>
              </p:cNvPr>
              <p:cNvSpPr/>
              <p:nvPr/>
            </p:nvSpPr>
            <p:spPr bwMode="auto">
              <a:xfrm>
                <a:off x="6248436" y="4773436"/>
                <a:ext cx="92829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ŝḻïḋê">
                <a:extLst>
                  <a:ext uri="{FF2B5EF4-FFF2-40B4-BE49-F238E27FC236}">
                    <a16:creationId xmlns:a16="http://schemas.microsoft.com/office/drawing/2014/main" id="{CDB766D1-5598-7BA8-8110-20C75153D0C8}"/>
                  </a:ext>
                </a:extLst>
              </p:cNvPr>
              <p:cNvSpPr/>
              <p:nvPr/>
            </p:nvSpPr>
            <p:spPr bwMode="auto">
              <a:xfrm>
                <a:off x="5962212" y="4773436"/>
                <a:ext cx="91423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ïṧľïďe">
                <a:extLst>
                  <a:ext uri="{FF2B5EF4-FFF2-40B4-BE49-F238E27FC236}">
                    <a16:creationId xmlns:a16="http://schemas.microsoft.com/office/drawing/2014/main" id="{8E2C462B-E6C0-BE46-FD0D-C3BE05C04533}"/>
                  </a:ext>
                </a:extLst>
              </p:cNvPr>
              <p:cNvSpPr/>
              <p:nvPr/>
            </p:nvSpPr>
            <p:spPr bwMode="auto">
              <a:xfrm>
                <a:off x="5674582" y="4773436"/>
                <a:ext cx="92829" cy="92829"/>
              </a:xfrm>
              <a:prstGeom prst="ellipse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š1ïḍé">
                <a:extLst>
                  <a:ext uri="{FF2B5EF4-FFF2-40B4-BE49-F238E27FC236}">
                    <a16:creationId xmlns:a16="http://schemas.microsoft.com/office/drawing/2014/main" id="{F207AB72-702F-543C-D465-481E12890553}"/>
                  </a:ext>
                </a:extLst>
              </p:cNvPr>
              <p:cNvSpPr/>
              <p:nvPr/>
            </p:nvSpPr>
            <p:spPr bwMode="auto">
              <a:xfrm>
                <a:off x="5649264" y="4818444"/>
                <a:ext cx="1577397" cy="73841"/>
              </a:xfrm>
              <a:prstGeom prst="rect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ṩlíde">
                <a:extLst>
                  <a:ext uri="{FF2B5EF4-FFF2-40B4-BE49-F238E27FC236}">
                    <a16:creationId xmlns:a16="http://schemas.microsoft.com/office/drawing/2014/main" id="{95BD6992-8976-6CE2-F8EC-3DE73B6621F2}"/>
                  </a:ext>
                </a:extLst>
              </p:cNvPr>
              <p:cNvSpPr/>
              <p:nvPr/>
            </p:nvSpPr>
            <p:spPr bwMode="auto">
              <a:xfrm>
                <a:off x="5925643" y="3106037"/>
                <a:ext cx="289740" cy="22504"/>
              </a:xfrm>
              <a:custGeom>
                <a:avLst/>
                <a:gdLst>
                  <a:gd name="T0" fmla="*/ 290 w 290"/>
                  <a:gd name="T1" fmla="*/ 12 h 23"/>
                  <a:gd name="T2" fmla="*/ 271 w 290"/>
                  <a:gd name="T3" fmla="*/ 23 h 23"/>
                  <a:gd name="T4" fmla="*/ 20 w 290"/>
                  <a:gd name="T5" fmla="*/ 23 h 23"/>
                  <a:gd name="T6" fmla="*/ 0 w 290"/>
                  <a:gd name="T7" fmla="*/ 12 h 23"/>
                  <a:gd name="T8" fmla="*/ 20 w 290"/>
                  <a:gd name="T9" fmla="*/ 0 h 23"/>
                  <a:gd name="T10" fmla="*/ 271 w 290"/>
                  <a:gd name="T11" fmla="*/ 0 h 23"/>
                  <a:gd name="T12" fmla="*/ 290 w 29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3">
                    <a:moveTo>
                      <a:pt x="290" y="12"/>
                    </a:moveTo>
                    <a:cubicBezTo>
                      <a:pt x="290" y="18"/>
                      <a:pt x="282" y="23"/>
                      <a:pt x="27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9" y="23"/>
                      <a:pt x="0" y="18"/>
                      <a:pt x="0" y="12"/>
                    </a:cubicBezTo>
                    <a:cubicBezTo>
                      <a:pt x="0" y="5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5"/>
                      <a:pt x="290" y="12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îṡļíḋê">
                <a:extLst>
                  <a:ext uri="{FF2B5EF4-FFF2-40B4-BE49-F238E27FC236}">
                    <a16:creationId xmlns:a16="http://schemas.microsoft.com/office/drawing/2014/main" id="{52C4BBE8-F447-63B4-38CB-8434A7976B9F}"/>
                  </a:ext>
                </a:extLst>
              </p:cNvPr>
              <p:cNvSpPr/>
              <p:nvPr/>
            </p:nvSpPr>
            <p:spPr bwMode="auto">
              <a:xfrm>
                <a:off x="5925643" y="3183394"/>
                <a:ext cx="289740" cy="23911"/>
              </a:xfrm>
              <a:custGeom>
                <a:avLst/>
                <a:gdLst>
                  <a:gd name="T0" fmla="*/ 290 w 290"/>
                  <a:gd name="T1" fmla="*/ 12 h 24"/>
                  <a:gd name="T2" fmla="*/ 271 w 290"/>
                  <a:gd name="T3" fmla="*/ 24 h 24"/>
                  <a:gd name="T4" fmla="*/ 20 w 290"/>
                  <a:gd name="T5" fmla="*/ 24 h 24"/>
                  <a:gd name="T6" fmla="*/ 0 w 290"/>
                  <a:gd name="T7" fmla="*/ 12 h 24"/>
                  <a:gd name="T8" fmla="*/ 20 w 290"/>
                  <a:gd name="T9" fmla="*/ 0 h 24"/>
                  <a:gd name="T10" fmla="*/ 271 w 290"/>
                  <a:gd name="T11" fmla="*/ 0 h 24"/>
                  <a:gd name="T12" fmla="*/ 290 w 290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4">
                    <a:moveTo>
                      <a:pt x="290" y="12"/>
                    </a:moveTo>
                    <a:cubicBezTo>
                      <a:pt x="290" y="18"/>
                      <a:pt x="282" y="24"/>
                      <a:pt x="27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9" y="24"/>
                      <a:pt x="0" y="18"/>
                      <a:pt x="0" y="12"/>
                    </a:cubicBezTo>
                    <a:cubicBezTo>
                      <a:pt x="0" y="6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6"/>
                      <a:pt x="290" y="12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iṩḷïḋê">
                <a:extLst>
                  <a:ext uri="{FF2B5EF4-FFF2-40B4-BE49-F238E27FC236}">
                    <a16:creationId xmlns:a16="http://schemas.microsoft.com/office/drawing/2014/main" id="{D397220F-3555-67E3-B1B7-B0CF04A9CCE6}"/>
                  </a:ext>
                </a:extLst>
              </p:cNvPr>
              <p:cNvSpPr/>
              <p:nvPr/>
            </p:nvSpPr>
            <p:spPr bwMode="auto">
              <a:xfrm>
                <a:off x="5925643" y="3262158"/>
                <a:ext cx="289740" cy="23207"/>
              </a:xfrm>
              <a:custGeom>
                <a:avLst/>
                <a:gdLst>
                  <a:gd name="T0" fmla="*/ 290 w 290"/>
                  <a:gd name="T1" fmla="*/ 12 h 23"/>
                  <a:gd name="T2" fmla="*/ 271 w 290"/>
                  <a:gd name="T3" fmla="*/ 23 h 23"/>
                  <a:gd name="T4" fmla="*/ 20 w 290"/>
                  <a:gd name="T5" fmla="*/ 23 h 23"/>
                  <a:gd name="T6" fmla="*/ 0 w 290"/>
                  <a:gd name="T7" fmla="*/ 12 h 23"/>
                  <a:gd name="T8" fmla="*/ 20 w 290"/>
                  <a:gd name="T9" fmla="*/ 0 h 23"/>
                  <a:gd name="T10" fmla="*/ 271 w 290"/>
                  <a:gd name="T11" fmla="*/ 0 h 23"/>
                  <a:gd name="T12" fmla="*/ 290 w 29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3">
                    <a:moveTo>
                      <a:pt x="290" y="12"/>
                    </a:moveTo>
                    <a:cubicBezTo>
                      <a:pt x="290" y="18"/>
                      <a:pt x="282" y="23"/>
                      <a:pt x="27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9" y="23"/>
                      <a:pt x="0" y="18"/>
                      <a:pt x="0" y="12"/>
                    </a:cubicBezTo>
                    <a:cubicBezTo>
                      <a:pt x="0" y="5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5"/>
                      <a:pt x="290" y="12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ṣľîḓé">
                <a:extLst>
                  <a:ext uri="{FF2B5EF4-FFF2-40B4-BE49-F238E27FC236}">
                    <a16:creationId xmlns:a16="http://schemas.microsoft.com/office/drawing/2014/main" id="{21C03F08-F51C-D3E2-8D32-3C1FDDE40AAF}"/>
                  </a:ext>
                </a:extLst>
              </p:cNvPr>
              <p:cNvSpPr/>
              <p:nvPr/>
            </p:nvSpPr>
            <p:spPr bwMode="auto">
              <a:xfrm>
                <a:off x="5925643" y="3340218"/>
                <a:ext cx="289740" cy="23911"/>
              </a:xfrm>
              <a:custGeom>
                <a:avLst/>
                <a:gdLst>
                  <a:gd name="T0" fmla="*/ 290 w 290"/>
                  <a:gd name="T1" fmla="*/ 12 h 24"/>
                  <a:gd name="T2" fmla="*/ 271 w 290"/>
                  <a:gd name="T3" fmla="*/ 24 h 24"/>
                  <a:gd name="T4" fmla="*/ 20 w 290"/>
                  <a:gd name="T5" fmla="*/ 24 h 24"/>
                  <a:gd name="T6" fmla="*/ 0 w 290"/>
                  <a:gd name="T7" fmla="*/ 12 h 24"/>
                  <a:gd name="T8" fmla="*/ 20 w 290"/>
                  <a:gd name="T9" fmla="*/ 0 h 24"/>
                  <a:gd name="T10" fmla="*/ 271 w 290"/>
                  <a:gd name="T11" fmla="*/ 0 h 24"/>
                  <a:gd name="T12" fmla="*/ 290 w 290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4">
                    <a:moveTo>
                      <a:pt x="290" y="12"/>
                    </a:moveTo>
                    <a:cubicBezTo>
                      <a:pt x="290" y="18"/>
                      <a:pt x="282" y="24"/>
                      <a:pt x="27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9" y="24"/>
                      <a:pt x="0" y="18"/>
                      <a:pt x="0" y="12"/>
                    </a:cubicBezTo>
                    <a:cubicBezTo>
                      <a:pt x="0" y="6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6"/>
                      <a:pt x="290" y="12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îSľíďé">
                <a:extLst>
                  <a:ext uri="{FF2B5EF4-FFF2-40B4-BE49-F238E27FC236}">
                    <a16:creationId xmlns:a16="http://schemas.microsoft.com/office/drawing/2014/main" id="{1F324BE7-4B4B-386C-533B-5EFF1B6EC6FE}"/>
                  </a:ext>
                </a:extLst>
              </p:cNvPr>
              <p:cNvSpPr/>
              <p:nvPr/>
            </p:nvSpPr>
            <p:spPr bwMode="auto">
              <a:xfrm>
                <a:off x="5925643" y="3027976"/>
                <a:ext cx="289740" cy="23207"/>
              </a:xfrm>
              <a:custGeom>
                <a:avLst/>
                <a:gdLst>
                  <a:gd name="T0" fmla="*/ 290 w 290"/>
                  <a:gd name="T1" fmla="*/ 11 h 23"/>
                  <a:gd name="T2" fmla="*/ 271 w 290"/>
                  <a:gd name="T3" fmla="*/ 23 h 23"/>
                  <a:gd name="T4" fmla="*/ 20 w 290"/>
                  <a:gd name="T5" fmla="*/ 23 h 23"/>
                  <a:gd name="T6" fmla="*/ 0 w 290"/>
                  <a:gd name="T7" fmla="*/ 11 h 23"/>
                  <a:gd name="T8" fmla="*/ 20 w 290"/>
                  <a:gd name="T9" fmla="*/ 0 h 23"/>
                  <a:gd name="T10" fmla="*/ 271 w 290"/>
                  <a:gd name="T11" fmla="*/ 0 h 23"/>
                  <a:gd name="T12" fmla="*/ 290 w 290"/>
                  <a:gd name="T13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3">
                    <a:moveTo>
                      <a:pt x="290" y="11"/>
                    </a:moveTo>
                    <a:cubicBezTo>
                      <a:pt x="290" y="18"/>
                      <a:pt x="282" y="23"/>
                      <a:pt x="27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9" y="23"/>
                      <a:pt x="0" y="18"/>
                      <a:pt x="0" y="11"/>
                    </a:cubicBezTo>
                    <a:cubicBezTo>
                      <a:pt x="0" y="5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5"/>
                      <a:pt x="290" y="11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îṡļîḓe">
                <a:extLst>
                  <a:ext uri="{FF2B5EF4-FFF2-40B4-BE49-F238E27FC236}">
                    <a16:creationId xmlns:a16="http://schemas.microsoft.com/office/drawing/2014/main" id="{703DE73A-C2A6-B626-B280-007BFC9C0801}"/>
                  </a:ext>
                </a:extLst>
              </p:cNvPr>
              <p:cNvSpPr/>
              <p:nvPr/>
            </p:nvSpPr>
            <p:spPr bwMode="auto">
              <a:xfrm>
                <a:off x="5925643" y="3418982"/>
                <a:ext cx="289740" cy="23207"/>
              </a:xfrm>
              <a:custGeom>
                <a:avLst/>
                <a:gdLst>
                  <a:gd name="T0" fmla="*/ 290 w 290"/>
                  <a:gd name="T1" fmla="*/ 11 h 23"/>
                  <a:gd name="T2" fmla="*/ 271 w 290"/>
                  <a:gd name="T3" fmla="*/ 23 h 23"/>
                  <a:gd name="T4" fmla="*/ 20 w 290"/>
                  <a:gd name="T5" fmla="*/ 23 h 23"/>
                  <a:gd name="T6" fmla="*/ 0 w 290"/>
                  <a:gd name="T7" fmla="*/ 11 h 23"/>
                  <a:gd name="T8" fmla="*/ 20 w 290"/>
                  <a:gd name="T9" fmla="*/ 0 h 23"/>
                  <a:gd name="T10" fmla="*/ 271 w 290"/>
                  <a:gd name="T11" fmla="*/ 0 h 23"/>
                  <a:gd name="T12" fmla="*/ 290 w 290"/>
                  <a:gd name="T13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3">
                    <a:moveTo>
                      <a:pt x="290" y="11"/>
                    </a:moveTo>
                    <a:cubicBezTo>
                      <a:pt x="290" y="18"/>
                      <a:pt x="282" y="23"/>
                      <a:pt x="27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9" y="23"/>
                      <a:pt x="0" y="18"/>
                      <a:pt x="0" y="11"/>
                    </a:cubicBezTo>
                    <a:cubicBezTo>
                      <a:pt x="0" y="5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5"/>
                      <a:pt x="290" y="11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iSḷïḋê">
                <a:extLst>
                  <a:ext uri="{FF2B5EF4-FFF2-40B4-BE49-F238E27FC236}">
                    <a16:creationId xmlns:a16="http://schemas.microsoft.com/office/drawing/2014/main" id="{7DDB38C1-7AAF-5F44-DB16-22BB17527DDE}"/>
                  </a:ext>
                </a:extLst>
              </p:cNvPr>
              <p:cNvSpPr/>
              <p:nvPr/>
            </p:nvSpPr>
            <p:spPr bwMode="auto">
              <a:xfrm>
                <a:off x="5925643" y="3496339"/>
                <a:ext cx="289740" cy="23207"/>
              </a:xfrm>
              <a:custGeom>
                <a:avLst/>
                <a:gdLst>
                  <a:gd name="T0" fmla="*/ 290 w 290"/>
                  <a:gd name="T1" fmla="*/ 12 h 23"/>
                  <a:gd name="T2" fmla="*/ 271 w 290"/>
                  <a:gd name="T3" fmla="*/ 23 h 23"/>
                  <a:gd name="T4" fmla="*/ 20 w 290"/>
                  <a:gd name="T5" fmla="*/ 23 h 23"/>
                  <a:gd name="T6" fmla="*/ 0 w 290"/>
                  <a:gd name="T7" fmla="*/ 12 h 23"/>
                  <a:gd name="T8" fmla="*/ 20 w 290"/>
                  <a:gd name="T9" fmla="*/ 0 h 23"/>
                  <a:gd name="T10" fmla="*/ 271 w 290"/>
                  <a:gd name="T11" fmla="*/ 0 h 23"/>
                  <a:gd name="T12" fmla="*/ 290 w 29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23">
                    <a:moveTo>
                      <a:pt x="290" y="12"/>
                    </a:moveTo>
                    <a:cubicBezTo>
                      <a:pt x="290" y="18"/>
                      <a:pt x="282" y="23"/>
                      <a:pt x="27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9" y="23"/>
                      <a:pt x="0" y="18"/>
                      <a:pt x="0" y="12"/>
                    </a:cubicBezTo>
                    <a:cubicBezTo>
                      <a:pt x="0" y="5"/>
                      <a:pt x="9" y="0"/>
                      <a:pt x="20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2" y="0"/>
                      <a:pt x="290" y="5"/>
                      <a:pt x="290" y="12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ṣļîḑè">
                <a:extLst>
                  <a:ext uri="{FF2B5EF4-FFF2-40B4-BE49-F238E27FC236}">
                    <a16:creationId xmlns:a16="http://schemas.microsoft.com/office/drawing/2014/main" id="{87C9F256-BE25-0EF6-7792-79DE7F205035}"/>
                  </a:ext>
                </a:extLst>
              </p:cNvPr>
              <p:cNvSpPr/>
              <p:nvPr/>
            </p:nvSpPr>
            <p:spPr bwMode="auto">
              <a:xfrm>
                <a:off x="6324387" y="3065951"/>
                <a:ext cx="135728" cy="97048"/>
              </a:xfrm>
              <a:custGeom>
                <a:avLst/>
                <a:gdLst>
                  <a:gd name="T0" fmla="*/ 136 w 136"/>
                  <a:gd name="T1" fmla="*/ 29 h 97"/>
                  <a:gd name="T2" fmla="*/ 68 w 136"/>
                  <a:gd name="T3" fmla="*/ 97 h 97"/>
                  <a:gd name="T4" fmla="*/ 0 w 136"/>
                  <a:gd name="T5" fmla="*/ 29 h 97"/>
                  <a:gd name="T6" fmla="*/ 0 w 136"/>
                  <a:gd name="T7" fmla="*/ 0 h 97"/>
                  <a:gd name="T8" fmla="*/ 136 w 136"/>
                  <a:gd name="T9" fmla="*/ 0 h 97"/>
                  <a:gd name="T10" fmla="*/ 136 w 136"/>
                  <a:gd name="T11" fmla="*/ 2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97">
                    <a:moveTo>
                      <a:pt x="136" y="29"/>
                    </a:moveTo>
                    <a:cubicBezTo>
                      <a:pt x="136" y="67"/>
                      <a:pt x="105" y="97"/>
                      <a:pt x="68" y="97"/>
                    </a:cubicBezTo>
                    <a:cubicBezTo>
                      <a:pt x="30" y="97"/>
                      <a:pt x="0" y="67"/>
                      <a:pt x="0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6" y="0"/>
                      <a:pt x="136" y="0"/>
                      <a:pt x="136" y="0"/>
                    </a:cubicBezTo>
                    <a:lnTo>
                      <a:pt x="136" y="29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íṧļiḍê">
                <a:extLst>
                  <a:ext uri="{FF2B5EF4-FFF2-40B4-BE49-F238E27FC236}">
                    <a16:creationId xmlns:a16="http://schemas.microsoft.com/office/drawing/2014/main" id="{1801C1CF-081B-A76C-29DB-73183E4B256F}"/>
                  </a:ext>
                </a:extLst>
              </p:cNvPr>
              <p:cNvSpPr/>
              <p:nvPr/>
            </p:nvSpPr>
            <p:spPr bwMode="auto">
              <a:xfrm>
                <a:off x="6324387" y="2999143"/>
                <a:ext cx="135728" cy="135024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iṡḷîḑê">
                <a:extLst>
                  <a:ext uri="{FF2B5EF4-FFF2-40B4-BE49-F238E27FC236}">
                    <a16:creationId xmlns:a16="http://schemas.microsoft.com/office/drawing/2014/main" id="{E3D4F374-A9F5-F09F-DB10-E0774D26F9B3}"/>
                  </a:ext>
                </a:extLst>
              </p:cNvPr>
              <p:cNvSpPr/>
              <p:nvPr/>
            </p:nvSpPr>
            <p:spPr bwMode="auto">
              <a:xfrm>
                <a:off x="6822994" y="3065951"/>
                <a:ext cx="135025" cy="97048"/>
              </a:xfrm>
              <a:custGeom>
                <a:avLst/>
                <a:gdLst>
                  <a:gd name="T0" fmla="*/ 135 w 135"/>
                  <a:gd name="T1" fmla="*/ 29 h 97"/>
                  <a:gd name="T2" fmla="*/ 68 w 135"/>
                  <a:gd name="T3" fmla="*/ 97 h 97"/>
                  <a:gd name="T4" fmla="*/ 0 w 135"/>
                  <a:gd name="T5" fmla="*/ 29 h 97"/>
                  <a:gd name="T6" fmla="*/ 0 w 135"/>
                  <a:gd name="T7" fmla="*/ 0 h 97"/>
                  <a:gd name="T8" fmla="*/ 135 w 135"/>
                  <a:gd name="T9" fmla="*/ 0 h 97"/>
                  <a:gd name="T10" fmla="*/ 135 w 135"/>
                  <a:gd name="T11" fmla="*/ 2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97">
                    <a:moveTo>
                      <a:pt x="135" y="29"/>
                    </a:moveTo>
                    <a:cubicBezTo>
                      <a:pt x="135" y="67"/>
                      <a:pt x="105" y="97"/>
                      <a:pt x="68" y="97"/>
                    </a:cubicBezTo>
                    <a:cubicBezTo>
                      <a:pt x="30" y="97"/>
                      <a:pt x="0" y="67"/>
                      <a:pt x="0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135" y="29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ïśļiḓê">
                <a:extLst>
                  <a:ext uri="{FF2B5EF4-FFF2-40B4-BE49-F238E27FC236}">
                    <a16:creationId xmlns:a16="http://schemas.microsoft.com/office/drawing/2014/main" id="{72FC0CCE-7DAD-9B39-DC23-6527569A1802}"/>
                  </a:ext>
                </a:extLst>
              </p:cNvPr>
              <p:cNvSpPr/>
              <p:nvPr/>
            </p:nvSpPr>
            <p:spPr bwMode="auto">
              <a:xfrm>
                <a:off x="6822994" y="2999143"/>
                <a:ext cx="135025" cy="135024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iṥḷïďe">
                <a:extLst>
                  <a:ext uri="{FF2B5EF4-FFF2-40B4-BE49-F238E27FC236}">
                    <a16:creationId xmlns:a16="http://schemas.microsoft.com/office/drawing/2014/main" id="{EE1AA56A-8033-A9CB-CC79-60153C8007C7}"/>
                  </a:ext>
                </a:extLst>
              </p:cNvPr>
              <p:cNvSpPr/>
              <p:nvPr/>
            </p:nvSpPr>
            <p:spPr bwMode="auto">
              <a:xfrm>
                <a:off x="6574042" y="3065951"/>
                <a:ext cx="134321" cy="97048"/>
              </a:xfrm>
              <a:custGeom>
                <a:avLst/>
                <a:gdLst>
                  <a:gd name="T0" fmla="*/ 135 w 135"/>
                  <a:gd name="T1" fmla="*/ 29 h 97"/>
                  <a:gd name="T2" fmla="*/ 68 w 135"/>
                  <a:gd name="T3" fmla="*/ 97 h 97"/>
                  <a:gd name="T4" fmla="*/ 0 w 135"/>
                  <a:gd name="T5" fmla="*/ 29 h 97"/>
                  <a:gd name="T6" fmla="*/ 0 w 135"/>
                  <a:gd name="T7" fmla="*/ 0 h 97"/>
                  <a:gd name="T8" fmla="*/ 135 w 135"/>
                  <a:gd name="T9" fmla="*/ 0 h 97"/>
                  <a:gd name="T10" fmla="*/ 135 w 135"/>
                  <a:gd name="T11" fmla="*/ 2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97">
                    <a:moveTo>
                      <a:pt x="135" y="29"/>
                    </a:moveTo>
                    <a:cubicBezTo>
                      <a:pt x="135" y="67"/>
                      <a:pt x="105" y="97"/>
                      <a:pt x="68" y="97"/>
                    </a:cubicBezTo>
                    <a:cubicBezTo>
                      <a:pt x="30" y="97"/>
                      <a:pt x="0" y="67"/>
                      <a:pt x="0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135" y="29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iṥľîḍe">
                <a:extLst>
                  <a:ext uri="{FF2B5EF4-FFF2-40B4-BE49-F238E27FC236}">
                    <a16:creationId xmlns:a16="http://schemas.microsoft.com/office/drawing/2014/main" id="{56E74997-8A8D-DD16-9727-57CB905DED3A}"/>
                  </a:ext>
                </a:extLst>
              </p:cNvPr>
              <p:cNvSpPr/>
              <p:nvPr/>
            </p:nvSpPr>
            <p:spPr bwMode="auto">
              <a:xfrm>
                <a:off x="6574042" y="2999143"/>
                <a:ext cx="134321" cy="135024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işľiďe">
                <a:extLst>
                  <a:ext uri="{FF2B5EF4-FFF2-40B4-BE49-F238E27FC236}">
                    <a16:creationId xmlns:a16="http://schemas.microsoft.com/office/drawing/2014/main" id="{35455749-DDB1-9D84-7F2F-12CAAD5F83DD}"/>
                  </a:ext>
                </a:extLst>
              </p:cNvPr>
              <p:cNvSpPr/>
              <p:nvPr/>
            </p:nvSpPr>
            <p:spPr bwMode="auto">
              <a:xfrm>
                <a:off x="6322278" y="3232621"/>
                <a:ext cx="635741" cy="286925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ïṡḻîḍè">
                <a:extLst>
                  <a:ext uri="{FF2B5EF4-FFF2-40B4-BE49-F238E27FC236}">
                    <a16:creationId xmlns:a16="http://schemas.microsoft.com/office/drawing/2014/main" id="{80BB197B-20E8-738E-0D61-DBAA57B8B77D}"/>
                  </a:ext>
                </a:extLst>
              </p:cNvPr>
              <p:cNvSpPr/>
              <p:nvPr/>
            </p:nvSpPr>
            <p:spPr bwMode="auto">
              <a:xfrm>
                <a:off x="6322278" y="3232621"/>
                <a:ext cx="635741" cy="286925"/>
              </a:xfrm>
              <a:custGeom>
                <a:avLst/>
                <a:gdLst>
                  <a:gd name="T0" fmla="*/ 21 w 904"/>
                  <a:gd name="T1" fmla="*/ 408 h 408"/>
                  <a:gd name="T2" fmla="*/ 21 w 904"/>
                  <a:gd name="T3" fmla="*/ 42 h 408"/>
                  <a:gd name="T4" fmla="*/ 904 w 904"/>
                  <a:gd name="T5" fmla="*/ 42 h 408"/>
                  <a:gd name="T6" fmla="*/ 904 w 904"/>
                  <a:gd name="T7" fmla="*/ 0 h 408"/>
                  <a:gd name="T8" fmla="*/ 0 w 904"/>
                  <a:gd name="T9" fmla="*/ 0 h 408"/>
                  <a:gd name="T10" fmla="*/ 0 w 904"/>
                  <a:gd name="T11" fmla="*/ 408 h 408"/>
                  <a:gd name="T12" fmla="*/ 21 w 904"/>
                  <a:gd name="T13" fmla="*/ 40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08">
                    <a:moveTo>
                      <a:pt x="21" y="408"/>
                    </a:moveTo>
                    <a:lnTo>
                      <a:pt x="21" y="42"/>
                    </a:lnTo>
                    <a:lnTo>
                      <a:pt x="904" y="42"/>
                    </a:lnTo>
                    <a:lnTo>
                      <a:pt x="904" y="0"/>
                    </a:lnTo>
                    <a:lnTo>
                      <a:pt x="0" y="0"/>
                    </a:lnTo>
                    <a:lnTo>
                      <a:pt x="0" y="408"/>
                    </a:lnTo>
                    <a:lnTo>
                      <a:pt x="21" y="408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iṡľîďe">
                <a:extLst>
                  <a:ext uri="{FF2B5EF4-FFF2-40B4-BE49-F238E27FC236}">
                    <a16:creationId xmlns:a16="http://schemas.microsoft.com/office/drawing/2014/main" id="{2AB91F14-D6E2-3D11-2720-D1ED51D90ABF}"/>
                  </a:ext>
                </a:extLst>
              </p:cNvPr>
              <p:cNvSpPr/>
              <p:nvPr/>
            </p:nvSpPr>
            <p:spPr bwMode="auto">
              <a:xfrm>
                <a:off x="6334233" y="3281145"/>
                <a:ext cx="623786" cy="218710"/>
              </a:xfrm>
              <a:custGeom>
                <a:avLst/>
                <a:gdLst>
                  <a:gd name="T0" fmla="*/ 639 w 887"/>
                  <a:gd name="T1" fmla="*/ 169 h 311"/>
                  <a:gd name="T2" fmla="*/ 583 w 887"/>
                  <a:gd name="T3" fmla="*/ 91 h 311"/>
                  <a:gd name="T4" fmla="*/ 512 w 887"/>
                  <a:gd name="T5" fmla="*/ 195 h 311"/>
                  <a:gd name="T6" fmla="*/ 441 w 887"/>
                  <a:gd name="T7" fmla="*/ 0 h 311"/>
                  <a:gd name="T8" fmla="*/ 368 w 887"/>
                  <a:gd name="T9" fmla="*/ 263 h 311"/>
                  <a:gd name="T10" fmla="*/ 291 w 887"/>
                  <a:gd name="T11" fmla="*/ 81 h 311"/>
                  <a:gd name="T12" fmla="*/ 238 w 887"/>
                  <a:gd name="T13" fmla="*/ 169 h 311"/>
                  <a:gd name="T14" fmla="*/ 0 w 887"/>
                  <a:gd name="T15" fmla="*/ 169 h 311"/>
                  <a:gd name="T16" fmla="*/ 0 w 887"/>
                  <a:gd name="T17" fmla="*/ 185 h 311"/>
                  <a:gd name="T18" fmla="*/ 247 w 887"/>
                  <a:gd name="T19" fmla="*/ 185 h 311"/>
                  <a:gd name="T20" fmla="*/ 290 w 887"/>
                  <a:gd name="T21" fmla="*/ 117 h 311"/>
                  <a:gd name="T22" fmla="*/ 370 w 887"/>
                  <a:gd name="T23" fmla="*/ 311 h 311"/>
                  <a:gd name="T24" fmla="*/ 444 w 887"/>
                  <a:gd name="T25" fmla="*/ 51 h 311"/>
                  <a:gd name="T26" fmla="*/ 508 w 887"/>
                  <a:gd name="T27" fmla="*/ 229 h 311"/>
                  <a:gd name="T28" fmla="*/ 583 w 887"/>
                  <a:gd name="T29" fmla="*/ 118 h 311"/>
                  <a:gd name="T30" fmla="*/ 630 w 887"/>
                  <a:gd name="T31" fmla="*/ 185 h 311"/>
                  <a:gd name="T32" fmla="*/ 887 w 887"/>
                  <a:gd name="T33" fmla="*/ 185 h 311"/>
                  <a:gd name="T34" fmla="*/ 887 w 887"/>
                  <a:gd name="T35" fmla="*/ 169 h 311"/>
                  <a:gd name="T36" fmla="*/ 639 w 887"/>
                  <a:gd name="T37" fmla="*/ 169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7" h="311">
                    <a:moveTo>
                      <a:pt x="639" y="169"/>
                    </a:moveTo>
                    <a:lnTo>
                      <a:pt x="583" y="91"/>
                    </a:lnTo>
                    <a:lnTo>
                      <a:pt x="512" y="195"/>
                    </a:lnTo>
                    <a:lnTo>
                      <a:pt x="441" y="0"/>
                    </a:lnTo>
                    <a:lnTo>
                      <a:pt x="368" y="263"/>
                    </a:lnTo>
                    <a:lnTo>
                      <a:pt x="291" y="81"/>
                    </a:lnTo>
                    <a:lnTo>
                      <a:pt x="238" y="169"/>
                    </a:lnTo>
                    <a:lnTo>
                      <a:pt x="0" y="169"/>
                    </a:lnTo>
                    <a:lnTo>
                      <a:pt x="0" y="185"/>
                    </a:lnTo>
                    <a:lnTo>
                      <a:pt x="247" y="185"/>
                    </a:lnTo>
                    <a:lnTo>
                      <a:pt x="290" y="117"/>
                    </a:lnTo>
                    <a:lnTo>
                      <a:pt x="370" y="311"/>
                    </a:lnTo>
                    <a:lnTo>
                      <a:pt x="444" y="51"/>
                    </a:lnTo>
                    <a:lnTo>
                      <a:pt x="508" y="229"/>
                    </a:lnTo>
                    <a:lnTo>
                      <a:pt x="583" y="118"/>
                    </a:lnTo>
                    <a:lnTo>
                      <a:pt x="630" y="185"/>
                    </a:lnTo>
                    <a:lnTo>
                      <a:pt x="887" y="185"/>
                    </a:lnTo>
                    <a:lnTo>
                      <a:pt x="887" y="169"/>
                    </a:lnTo>
                    <a:lnTo>
                      <a:pt x="639" y="169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ïšļiḓê">
                <a:extLst>
                  <a:ext uri="{FF2B5EF4-FFF2-40B4-BE49-F238E27FC236}">
                    <a16:creationId xmlns:a16="http://schemas.microsoft.com/office/drawing/2014/main" id="{DC14D924-523D-8DCD-9779-CD8AA1969A6D}"/>
                  </a:ext>
                </a:extLst>
              </p:cNvPr>
              <p:cNvSpPr/>
              <p:nvPr/>
            </p:nvSpPr>
            <p:spPr bwMode="auto">
              <a:xfrm rot="2635864">
                <a:off x="4553736" y="2951469"/>
                <a:ext cx="669497" cy="357953"/>
              </a:xfrm>
              <a:custGeom>
                <a:avLst/>
                <a:gdLst>
                  <a:gd name="T0" fmla="*/ 24 w 671"/>
                  <a:gd name="T1" fmla="*/ 359 h 359"/>
                  <a:gd name="T2" fmla="*/ 335 w 671"/>
                  <a:gd name="T3" fmla="*/ 9 h 359"/>
                  <a:gd name="T4" fmla="*/ 650 w 671"/>
                  <a:gd name="T5" fmla="*/ 359 h 359"/>
                  <a:gd name="T6" fmla="*/ 24 w 671"/>
                  <a:gd name="T7" fmla="*/ 35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1" h="359">
                    <a:moveTo>
                      <a:pt x="24" y="359"/>
                    </a:moveTo>
                    <a:cubicBezTo>
                      <a:pt x="24" y="359"/>
                      <a:pt x="0" y="0"/>
                      <a:pt x="335" y="9"/>
                    </a:cubicBezTo>
                    <a:cubicBezTo>
                      <a:pt x="671" y="17"/>
                      <a:pt x="650" y="359"/>
                      <a:pt x="650" y="359"/>
                    </a:cubicBezTo>
                    <a:lnTo>
                      <a:pt x="24" y="359"/>
                    </a:lnTo>
                    <a:close/>
                  </a:path>
                </a:pathLst>
              </a:custGeom>
              <a:solidFill>
                <a:srgbClr val="D96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îšḷîḓé">
                <a:extLst>
                  <a:ext uri="{FF2B5EF4-FFF2-40B4-BE49-F238E27FC236}">
                    <a16:creationId xmlns:a16="http://schemas.microsoft.com/office/drawing/2014/main" id="{DE1E3F76-2A44-9877-6B59-6DD7C78B35F0}"/>
                  </a:ext>
                </a:extLst>
              </p:cNvPr>
              <p:cNvSpPr/>
              <p:nvPr/>
            </p:nvSpPr>
            <p:spPr bwMode="auto">
              <a:xfrm rot="2576919">
                <a:off x="4353147" y="3267179"/>
                <a:ext cx="701847" cy="71731"/>
              </a:xfrm>
              <a:custGeom>
                <a:avLst/>
                <a:gdLst>
                  <a:gd name="T0" fmla="*/ 703 w 703"/>
                  <a:gd name="T1" fmla="*/ 36 h 72"/>
                  <a:gd name="T2" fmla="*/ 667 w 703"/>
                  <a:gd name="T3" fmla="*/ 72 h 72"/>
                  <a:gd name="T4" fmla="*/ 36 w 703"/>
                  <a:gd name="T5" fmla="*/ 72 h 72"/>
                  <a:gd name="T6" fmla="*/ 0 w 703"/>
                  <a:gd name="T7" fmla="*/ 36 h 72"/>
                  <a:gd name="T8" fmla="*/ 0 w 703"/>
                  <a:gd name="T9" fmla="*/ 36 h 72"/>
                  <a:gd name="T10" fmla="*/ 36 w 703"/>
                  <a:gd name="T11" fmla="*/ 0 h 72"/>
                  <a:gd name="T12" fmla="*/ 667 w 703"/>
                  <a:gd name="T13" fmla="*/ 0 h 72"/>
                  <a:gd name="T14" fmla="*/ 703 w 703"/>
                  <a:gd name="T1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3" h="72">
                    <a:moveTo>
                      <a:pt x="703" y="36"/>
                    </a:moveTo>
                    <a:cubicBezTo>
                      <a:pt x="703" y="56"/>
                      <a:pt x="687" y="72"/>
                      <a:pt x="667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667" y="0"/>
                      <a:pt x="667" y="0"/>
                      <a:pt x="667" y="0"/>
                    </a:cubicBezTo>
                    <a:cubicBezTo>
                      <a:pt x="687" y="0"/>
                      <a:pt x="703" y="16"/>
                      <a:pt x="703" y="36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iSḷidê">
                <a:extLst>
                  <a:ext uri="{FF2B5EF4-FFF2-40B4-BE49-F238E27FC236}">
                    <a16:creationId xmlns:a16="http://schemas.microsoft.com/office/drawing/2014/main" id="{930CCEA6-7D58-1E3F-46BF-AEFB74AC5E16}"/>
                  </a:ext>
                </a:extLst>
              </p:cNvPr>
              <p:cNvSpPr/>
              <p:nvPr/>
            </p:nvSpPr>
            <p:spPr bwMode="auto">
              <a:xfrm rot="10800000">
                <a:off x="6880310" y="3639697"/>
                <a:ext cx="991587" cy="542204"/>
              </a:xfrm>
              <a:custGeom>
                <a:avLst/>
                <a:gdLst>
                  <a:gd name="T0" fmla="*/ 21 w 1410"/>
                  <a:gd name="T1" fmla="*/ 387 h 771"/>
                  <a:gd name="T2" fmla="*/ 793 w 1410"/>
                  <a:gd name="T3" fmla="*/ 0 h 771"/>
                  <a:gd name="T4" fmla="*/ 1410 w 1410"/>
                  <a:gd name="T5" fmla="*/ 421 h 771"/>
                  <a:gd name="T6" fmla="*/ 1325 w 1410"/>
                  <a:gd name="T7" fmla="*/ 771 h 771"/>
                  <a:gd name="T8" fmla="*/ 1162 w 1410"/>
                  <a:gd name="T9" fmla="*/ 771 h 771"/>
                  <a:gd name="T10" fmla="*/ 1138 w 1410"/>
                  <a:gd name="T11" fmla="*/ 451 h 771"/>
                  <a:gd name="T12" fmla="*/ 762 w 1410"/>
                  <a:gd name="T13" fmla="*/ 268 h 771"/>
                  <a:gd name="T14" fmla="*/ 0 w 1410"/>
                  <a:gd name="T15" fmla="*/ 616 h 771"/>
                  <a:gd name="T16" fmla="*/ 21 w 1410"/>
                  <a:gd name="T17" fmla="*/ 387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0" h="771">
                    <a:moveTo>
                      <a:pt x="21" y="387"/>
                    </a:moveTo>
                    <a:lnTo>
                      <a:pt x="793" y="0"/>
                    </a:lnTo>
                    <a:lnTo>
                      <a:pt x="1410" y="421"/>
                    </a:lnTo>
                    <a:lnTo>
                      <a:pt x="1325" y="771"/>
                    </a:lnTo>
                    <a:lnTo>
                      <a:pt x="1162" y="771"/>
                    </a:lnTo>
                    <a:lnTo>
                      <a:pt x="1138" y="451"/>
                    </a:lnTo>
                    <a:lnTo>
                      <a:pt x="762" y="268"/>
                    </a:lnTo>
                    <a:lnTo>
                      <a:pt x="0" y="616"/>
                    </a:lnTo>
                    <a:lnTo>
                      <a:pt x="21" y="387"/>
                    </a:lnTo>
                    <a:close/>
                  </a:path>
                </a:pathLst>
              </a:custGeom>
              <a:solidFill>
                <a:srgbClr val="D96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iṣļiďè">
                <a:extLst>
                  <a:ext uri="{FF2B5EF4-FFF2-40B4-BE49-F238E27FC236}">
                    <a16:creationId xmlns:a16="http://schemas.microsoft.com/office/drawing/2014/main" id="{1EC8CA09-918E-336F-958E-4D3F81216C9C}"/>
                  </a:ext>
                </a:extLst>
              </p:cNvPr>
              <p:cNvSpPr/>
              <p:nvPr/>
            </p:nvSpPr>
            <p:spPr bwMode="auto">
              <a:xfrm>
                <a:off x="4837007" y="2659474"/>
                <a:ext cx="992290" cy="542204"/>
              </a:xfrm>
              <a:custGeom>
                <a:avLst/>
                <a:gdLst>
                  <a:gd name="T0" fmla="*/ 1390 w 1411"/>
                  <a:gd name="T1" fmla="*/ 387 h 771"/>
                  <a:gd name="T2" fmla="*/ 617 w 1411"/>
                  <a:gd name="T3" fmla="*/ 0 h 771"/>
                  <a:gd name="T4" fmla="*/ 0 w 1411"/>
                  <a:gd name="T5" fmla="*/ 421 h 771"/>
                  <a:gd name="T6" fmla="*/ 85 w 1411"/>
                  <a:gd name="T7" fmla="*/ 771 h 771"/>
                  <a:gd name="T8" fmla="*/ 248 w 1411"/>
                  <a:gd name="T9" fmla="*/ 771 h 771"/>
                  <a:gd name="T10" fmla="*/ 274 w 1411"/>
                  <a:gd name="T11" fmla="*/ 451 h 771"/>
                  <a:gd name="T12" fmla="*/ 649 w 1411"/>
                  <a:gd name="T13" fmla="*/ 268 h 771"/>
                  <a:gd name="T14" fmla="*/ 1411 w 1411"/>
                  <a:gd name="T15" fmla="*/ 616 h 771"/>
                  <a:gd name="T16" fmla="*/ 1390 w 1411"/>
                  <a:gd name="T17" fmla="*/ 387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1" h="771">
                    <a:moveTo>
                      <a:pt x="1390" y="387"/>
                    </a:moveTo>
                    <a:lnTo>
                      <a:pt x="617" y="0"/>
                    </a:lnTo>
                    <a:lnTo>
                      <a:pt x="0" y="421"/>
                    </a:lnTo>
                    <a:lnTo>
                      <a:pt x="85" y="771"/>
                    </a:lnTo>
                    <a:lnTo>
                      <a:pt x="248" y="771"/>
                    </a:lnTo>
                    <a:lnTo>
                      <a:pt x="274" y="451"/>
                    </a:lnTo>
                    <a:lnTo>
                      <a:pt x="649" y="268"/>
                    </a:lnTo>
                    <a:lnTo>
                      <a:pt x="1411" y="616"/>
                    </a:lnTo>
                    <a:lnTo>
                      <a:pt x="1390" y="387"/>
                    </a:lnTo>
                    <a:close/>
                  </a:path>
                </a:pathLst>
              </a:custGeom>
              <a:solidFill>
                <a:srgbClr val="D96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ïsļíḋé">
                <a:extLst>
                  <a:ext uri="{FF2B5EF4-FFF2-40B4-BE49-F238E27FC236}">
                    <a16:creationId xmlns:a16="http://schemas.microsoft.com/office/drawing/2014/main" id="{DD4327F3-B009-7158-8B8A-906B24DF3840}"/>
                  </a:ext>
                </a:extLst>
              </p:cNvPr>
              <p:cNvSpPr/>
              <p:nvPr/>
            </p:nvSpPr>
            <p:spPr bwMode="auto">
              <a:xfrm>
                <a:off x="5943928" y="3839524"/>
                <a:ext cx="996510" cy="681447"/>
              </a:xfrm>
              <a:prstGeom prst="rect">
                <a:avLst/>
              </a:pr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6C066EB3-F021-1BFC-D02E-1C0D54E4DDEC}"/>
                  </a:ext>
                </a:extLst>
              </p:cNvPr>
              <p:cNvGrpSpPr/>
              <p:nvPr/>
            </p:nvGrpSpPr>
            <p:grpSpPr>
              <a:xfrm rot="13611852">
                <a:off x="7822668" y="3353562"/>
                <a:ext cx="417732" cy="711689"/>
                <a:chOff x="8011323" y="2761350"/>
                <a:chExt cx="648263" cy="1104442"/>
              </a:xfrm>
            </p:grpSpPr>
            <p:sp>
              <p:nvSpPr>
                <p:cNvPr id="251" name="ïSḷîdè">
                  <a:extLst>
                    <a:ext uri="{FF2B5EF4-FFF2-40B4-BE49-F238E27FC236}">
                      <a16:creationId xmlns:a16="http://schemas.microsoft.com/office/drawing/2014/main" id="{33F53EB9-93EE-6B8D-C934-3539A314B157}"/>
                    </a:ext>
                  </a:extLst>
                </p:cNvPr>
                <p:cNvSpPr/>
                <p:nvPr/>
              </p:nvSpPr>
              <p:spPr bwMode="auto">
                <a:xfrm>
                  <a:off x="8115001" y="3300477"/>
                  <a:ext cx="360146" cy="105860"/>
                </a:xfrm>
                <a:custGeom>
                  <a:avLst/>
                  <a:gdLst>
                    <a:gd name="T0" fmla="*/ 119 w 233"/>
                    <a:gd name="T1" fmla="*/ 20 h 68"/>
                    <a:gd name="T2" fmla="*/ 211 w 233"/>
                    <a:gd name="T3" fmla="*/ 65 h 68"/>
                    <a:gd name="T4" fmla="*/ 229 w 233"/>
                    <a:gd name="T5" fmla="*/ 68 h 68"/>
                    <a:gd name="T6" fmla="*/ 121 w 233"/>
                    <a:gd name="T7" fmla="*/ 10 h 68"/>
                    <a:gd name="T8" fmla="*/ 0 w 233"/>
                    <a:gd name="T9" fmla="*/ 32 h 68"/>
                    <a:gd name="T10" fmla="*/ 19 w 233"/>
                    <a:gd name="T11" fmla="*/ 35 h 68"/>
                    <a:gd name="T12" fmla="*/ 119 w 233"/>
                    <a:gd name="T13" fmla="*/ 2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3" h="68">
                      <a:moveTo>
                        <a:pt x="119" y="20"/>
                      </a:moveTo>
                      <a:cubicBezTo>
                        <a:pt x="172" y="29"/>
                        <a:pt x="214" y="45"/>
                        <a:pt x="211" y="65"/>
                      </a:cubicBezTo>
                      <a:cubicBezTo>
                        <a:pt x="229" y="68"/>
                        <a:pt x="229" y="68"/>
                        <a:pt x="229" y="68"/>
                      </a:cubicBezTo>
                      <a:cubicBezTo>
                        <a:pt x="233" y="44"/>
                        <a:pt x="184" y="20"/>
                        <a:pt x="121" y="10"/>
                      </a:cubicBezTo>
                      <a:cubicBezTo>
                        <a:pt x="58" y="0"/>
                        <a:pt x="4" y="8"/>
                        <a:pt x="0" y="32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22" y="15"/>
                        <a:pt x="66" y="12"/>
                        <a:pt x="119" y="20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í$liḍê">
                  <a:extLst>
                    <a:ext uri="{FF2B5EF4-FFF2-40B4-BE49-F238E27FC236}">
                      <a16:creationId xmlns:a16="http://schemas.microsoft.com/office/drawing/2014/main" id="{B552125B-18F7-9EA2-78B5-5343B4BA27BF}"/>
                    </a:ext>
                  </a:extLst>
                </p:cNvPr>
                <p:cNvSpPr/>
                <p:nvPr/>
              </p:nvSpPr>
              <p:spPr bwMode="auto">
                <a:xfrm>
                  <a:off x="8131371" y="3537298"/>
                  <a:ext cx="247737" cy="91673"/>
                </a:xfrm>
                <a:custGeom>
                  <a:avLst/>
                  <a:gdLst>
                    <a:gd name="T0" fmla="*/ 83 w 160"/>
                    <a:gd name="T1" fmla="*/ 17 h 59"/>
                    <a:gd name="T2" fmla="*/ 144 w 160"/>
                    <a:gd name="T3" fmla="*/ 57 h 59"/>
                    <a:gd name="T4" fmla="*/ 157 w 160"/>
                    <a:gd name="T5" fmla="*/ 59 h 59"/>
                    <a:gd name="T6" fmla="*/ 84 w 160"/>
                    <a:gd name="T7" fmla="*/ 7 h 59"/>
                    <a:gd name="T8" fmla="*/ 0 w 160"/>
                    <a:gd name="T9" fmla="*/ 34 h 59"/>
                    <a:gd name="T10" fmla="*/ 12 w 160"/>
                    <a:gd name="T11" fmla="*/ 36 h 59"/>
                    <a:gd name="T12" fmla="*/ 83 w 160"/>
                    <a:gd name="T13" fmla="*/ 17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" h="59">
                      <a:moveTo>
                        <a:pt x="83" y="17"/>
                      </a:moveTo>
                      <a:cubicBezTo>
                        <a:pt x="119" y="23"/>
                        <a:pt x="147" y="37"/>
                        <a:pt x="144" y="57"/>
                      </a:cubicBezTo>
                      <a:cubicBezTo>
                        <a:pt x="157" y="59"/>
                        <a:pt x="157" y="59"/>
                        <a:pt x="157" y="59"/>
                      </a:cubicBezTo>
                      <a:cubicBezTo>
                        <a:pt x="160" y="35"/>
                        <a:pt x="128" y="14"/>
                        <a:pt x="84" y="7"/>
                      </a:cubicBezTo>
                      <a:cubicBezTo>
                        <a:pt x="41" y="0"/>
                        <a:pt x="3" y="10"/>
                        <a:pt x="0" y="34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5" y="16"/>
                        <a:pt x="46" y="11"/>
                        <a:pt x="83" y="17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sḻíḓè">
                  <a:extLst>
                    <a:ext uri="{FF2B5EF4-FFF2-40B4-BE49-F238E27FC236}">
                      <a16:creationId xmlns:a16="http://schemas.microsoft.com/office/drawing/2014/main" id="{70C33D3A-CB52-D359-5765-DAD071ABE54A}"/>
                    </a:ext>
                  </a:extLst>
                </p:cNvPr>
                <p:cNvSpPr/>
                <p:nvPr/>
              </p:nvSpPr>
              <p:spPr bwMode="auto">
                <a:xfrm>
                  <a:off x="8123732" y="3418342"/>
                  <a:ext cx="303396" cy="97129"/>
                </a:xfrm>
                <a:custGeom>
                  <a:avLst/>
                  <a:gdLst>
                    <a:gd name="T0" fmla="*/ 101 w 196"/>
                    <a:gd name="T1" fmla="*/ 18 h 63"/>
                    <a:gd name="T2" fmla="*/ 177 w 196"/>
                    <a:gd name="T3" fmla="*/ 61 h 63"/>
                    <a:gd name="T4" fmla="*/ 192 w 196"/>
                    <a:gd name="T5" fmla="*/ 63 h 63"/>
                    <a:gd name="T6" fmla="*/ 102 w 196"/>
                    <a:gd name="T7" fmla="*/ 8 h 63"/>
                    <a:gd name="T8" fmla="*/ 0 w 196"/>
                    <a:gd name="T9" fmla="*/ 33 h 63"/>
                    <a:gd name="T10" fmla="*/ 15 w 196"/>
                    <a:gd name="T11" fmla="*/ 35 h 63"/>
                    <a:gd name="T12" fmla="*/ 101 w 196"/>
                    <a:gd name="T13" fmla="*/ 1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6" h="63">
                      <a:moveTo>
                        <a:pt x="101" y="18"/>
                      </a:moveTo>
                      <a:cubicBezTo>
                        <a:pt x="145" y="25"/>
                        <a:pt x="180" y="41"/>
                        <a:pt x="177" y="61"/>
                      </a:cubicBezTo>
                      <a:cubicBezTo>
                        <a:pt x="192" y="63"/>
                        <a:pt x="192" y="63"/>
                        <a:pt x="192" y="63"/>
                      </a:cubicBezTo>
                      <a:cubicBezTo>
                        <a:pt x="196" y="39"/>
                        <a:pt x="156" y="17"/>
                        <a:pt x="102" y="8"/>
                      </a:cubicBezTo>
                      <a:cubicBezTo>
                        <a:pt x="49" y="0"/>
                        <a:pt x="3" y="9"/>
                        <a:pt x="0" y="33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8" y="15"/>
                        <a:pt x="56" y="11"/>
                        <a:pt x="101" y="18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íṥḻîḍè">
                  <a:extLst>
                    <a:ext uri="{FF2B5EF4-FFF2-40B4-BE49-F238E27FC236}">
                      <a16:creationId xmlns:a16="http://schemas.microsoft.com/office/drawing/2014/main" id="{8E23029C-3D49-767A-D578-7A32418714D8}"/>
                    </a:ext>
                  </a:extLst>
                </p:cNvPr>
                <p:cNvSpPr/>
                <p:nvPr/>
              </p:nvSpPr>
              <p:spPr bwMode="auto">
                <a:xfrm>
                  <a:off x="8196852" y="3168424"/>
                  <a:ext cx="211722" cy="538032"/>
                </a:xfrm>
                <a:custGeom>
                  <a:avLst/>
                  <a:gdLst>
                    <a:gd name="T0" fmla="*/ 24 w 137"/>
                    <a:gd name="T1" fmla="*/ 0 h 348"/>
                    <a:gd name="T2" fmla="*/ 0 w 137"/>
                    <a:gd name="T3" fmla="*/ 337 h 348"/>
                    <a:gd name="T4" fmla="*/ 51 w 137"/>
                    <a:gd name="T5" fmla="*/ 348 h 348"/>
                    <a:gd name="T6" fmla="*/ 137 w 137"/>
                    <a:gd name="T7" fmla="*/ 19 h 348"/>
                    <a:gd name="T8" fmla="*/ 24 w 137"/>
                    <a:gd name="T9" fmla="*/ 0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" h="348">
                      <a:moveTo>
                        <a:pt x="24" y="0"/>
                      </a:moveTo>
                      <a:cubicBezTo>
                        <a:pt x="23" y="8"/>
                        <a:pt x="0" y="337"/>
                        <a:pt x="0" y="337"/>
                      </a:cubicBezTo>
                      <a:cubicBezTo>
                        <a:pt x="51" y="348"/>
                        <a:pt x="51" y="348"/>
                        <a:pt x="51" y="348"/>
                      </a:cubicBezTo>
                      <a:cubicBezTo>
                        <a:pt x="137" y="19"/>
                        <a:pt x="137" y="19"/>
                        <a:pt x="137" y="19"/>
                      </a:cubicBez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D96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ís1íḍé">
                  <a:extLst>
                    <a:ext uri="{FF2B5EF4-FFF2-40B4-BE49-F238E27FC236}">
                      <a16:creationId xmlns:a16="http://schemas.microsoft.com/office/drawing/2014/main" id="{C9784C90-4DC2-26BD-B145-AE56DB710DF5}"/>
                    </a:ext>
                  </a:extLst>
                </p:cNvPr>
                <p:cNvSpPr/>
                <p:nvPr/>
              </p:nvSpPr>
              <p:spPr bwMode="auto">
                <a:xfrm>
                  <a:off x="8093174" y="3603870"/>
                  <a:ext cx="263016" cy="261922"/>
                </a:xfrm>
                <a:custGeom>
                  <a:avLst/>
                  <a:gdLst>
                    <a:gd name="T0" fmla="*/ 163 w 170"/>
                    <a:gd name="T1" fmla="*/ 102 h 169"/>
                    <a:gd name="T2" fmla="*/ 73 w 170"/>
                    <a:gd name="T3" fmla="*/ 162 h 169"/>
                    <a:gd name="T4" fmla="*/ 8 w 170"/>
                    <a:gd name="T5" fmla="*/ 76 h 169"/>
                    <a:gd name="T6" fmla="*/ 99 w 170"/>
                    <a:gd name="T7" fmla="*/ 7 h 169"/>
                    <a:gd name="T8" fmla="*/ 163 w 170"/>
                    <a:gd name="T9" fmla="*/ 102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" h="169">
                      <a:moveTo>
                        <a:pt x="163" y="102"/>
                      </a:moveTo>
                      <a:cubicBezTo>
                        <a:pt x="155" y="147"/>
                        <a:pt x="116" y="169"/>
                        <a:pt x="73" y="162"/>
                      </a:cubicBezTo>
                      <a:cubicBezTo>
                        <a:pt x="31" y="155"/>
                        <a:pt x="0" y="122"/>
                        <a:pt x="8" y="76"/>
                      </a:cubicBezTo>
                      <a:cubicBezTo>
                        <a:pt x="15" y="31"/>
                        <a:pt x="56" y="0"/>
                        <a:pt x="99" y="7"/>
                      </a:cubicBezTo>
                      <a:cubicBezTo>
                        <a:pt x="142" y="14"/>
                        <a:pt x="170" y="57"/>
                        <a:pt x="163" y="102"/>
                      </a:cubicBezTo>
                      <a:close/>
                    </a:path>
                  </a:pathLst>
                </a:custGeom>
                <a:solidFill>
                  <a:srgbClr val="D96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ŝļîďe">
                  <a:extLst>
                    <a:ext uri="{FF2B5EF4-FFF2-40B4-BE49-F238E27FC236}">
                      <a16:creationId xmlns:a16="http://schemas.microsoft.com/office/drawing/2014/main" id="{8E0EA7D2-4D10-FD90-48CE-A721F66C11B8}"/>
                    </a:ext>
                  </a:extLst>
                </p:cNvPr>
                <p:cNvSpPr/>
                <p:nvPr/>
              </p:nvSpPr>
              <p:spPr bwMode="auto">
                <a:xfrm>
                  <a:off x="8011323" y="2761350"/>
                  <a:ext cx="648263" cy="583867"/>
                </a:xfrm>
                <a:custGeom>
                  <a:avLst/>
                  <a:gdLst>
                    <a:gd name="T0" fmla="*/ 402 w 419"/>
                    <a:gd name="T1" fmla="*/ 225 h 378"/>
                    <a:gd name="T2" fmla="*/ 179 w 419"/>
                    <a:gd name="T3" fmla="*/ 358 h 378"/>
                    <a:gd name="T4" fmla="*/ 17 w 419"/>
                    <a:gd name="T5" fmla="*/ 154 h 378"/>
                    <a:gd name="T6" fmla="*/ 241 w 419"/>
                    <a:gd name="T7" fmla="*/ 20 h 378"/>
                    <a:gd name="T8" fmla="*/ 402 w 419"/>
                    <a:gd name="T9" fmla="*/ 225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9" h="378">
                      <a:moveTo>
                        <a:pt x="402" y="225"/>
                      </a:moveTo>
                      <a:cubicBezTo>
                        <a:pt x="385" y="318"/>
                        <a:pt x="285" y="378"/>
                        <a:pt x="179" y="358"/>
                      </a:cubicBezTo>
                      <a:cubicBezTo>
                        <a:pt x="72" y="339"/>
                        <a:pt x="0" y="247"/>
                        <a:pt x="17" y="154"/>
                      </a:cubicBezTo>
                      <a:cubicBezTo>
                        <a:pt x="35" y="60"/>
                        <a:pt x="135" y="0"/>
                        <a:pt x="241" y="20"/>
                      </a:cubicBezTo>
                      <a:cubicBezTo>
                        <a:pt x="347" y="40"/>
                        <a:pt x="419" y="131"/>
                        <a:pt x="402" y="225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iSliḑê">
                  <a:extLst>
                    <a:ext uri="{FF2B5EF4-FFF2-40B4-BE49-F238E27FC236}">
                      <a16:creationId xmlns:a16="http://schemas.microsoft.com/office/drawing/2014/main" id="{38A98690-5BB4-E5AA-EB82-54E54C88AC73}"/>
                    </a:ext>
                  </a:extLst>
                </p:cNvPr>
                <p:cNvSpPr/>
                <p:nvPr/>
              </p:nvSpPr>
              <p:spPr bwMode="auto">
                <a:xfrm>
                  <a:off x="8109544" y="3350678"/>
                  <a:ext cx="360146" cy="104769"/>
                </a:xfrm>
                <a:custGeom>
                  <a:avLst/>
                  <a:gdLst>
                    <a:gd name="T0" fmla="*/ 111 w 232"/>
                    <a:gd name="T1" fmla="*/ 58 h 68"/>
                    <a:gd name="T2" fmla="*/ 232 w 232"/>
                    <a:gd name="T3" fmla="*/ 36 h 68"/>
                    <a:gd name="T4" fmla="*/ 214 w 232"/>
                    <a:gd name="T5" fmla="*/ 33 h 68"/>
                    <a:gd name="T6" fmla="*/ 113 w 232"/>
                    <a:gd name="T7" fmla="*/ 48 h 68"/>
                    <a:gd name="T8" fmla="*/ 22 w 232"/>
                    <a:gd name="T9" fmla="*/ 3 h 68"/>
                    <a:gd name="T10" fmla="*/ 3 w 232"/>
                    <a:gd name="T11" fmla="*/ 0 h 68"/>
                    <a:gd name="T12" fmla="*/ 111 w 232"/>
                    <a:gd name="T13" fmla="*/ 5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2" h="68">
                      <a:moveTo>
                        <a:pt x="111" y="58"/>
                      </a:moveTo>
                      <a:cubicBezTo>
                        <a:pt x="174" y="68"/>
                        <a:pt x="228" y="60"/>
                        <a:pt x="232" y="36"/>
                      </a:cubicBezTo>
                      <a:cubicBezTo>
                        <a:pt x="214" y="33"/>
                        <a:pt x="214" y="33"/>
                        <a:pt x="214" y="33"/>
                      </a:cubicBezTo>
                      <a:cubicBezTo>
                        <a:pt x="210" y="53"/>
                        <a:pt x="166" y="56"/>
                        <a:pt x="113" y="48"/>
                      </a:cubicBezTo>
                      <a:cubicBezTo>
                        <a:pt x="60" y="39"/>
                        <a:pt x="18" y="23"/>
                        <a:pt x="22" y="3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24"/>
                        <a:pt x="48" y="48"/>
                        <a:pt x="111" y="58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Sļiḍé">
                  <a:extLst>
                    <a:ext uri="{FF2B5EF4-FFF2-40B4-BE49-F238E27FC236}">
                      <a16:creationId xmlns:a16="http://schemas.microsoft.com/office/drawing/2014/main" id="{865A4B0A-5B66-1E24-8B6D-ECAE34EF5019}"/>
                    </a:ext>
                  </a:extLst>
                </p:cNvPr>
                <p:cNvSpPr/>
                <p:nvPr/>
              </p:nvSpPr>
              <p:spPr bwMode="auto">
                <a:xfrm>
                  <a:off x="8117184" y="3469635"/>
                  <a:ext cx="304487" cy="97129"/>
                </a:xfrm>
                <a:custGeom>
                  <a:avLst/>
                  <a:gdLst>
                    <a:gd name="T0" fmla="*/ 94 w 196"/>
                    <a:gd name="T1" fmla="*/ 55 h 63"/>
                    <a:gd name="T2" fmla="*/ 196 w 196"/>
                    <a:gd name="T3" fmla="*/ 30 h 63"/>
                    <a:gd name="T4" fmla="*/ 181 w 196"/>
                    <a:gd name="T5" fmla="*/ 28 h 63"/>
                    <a:gd name="T6" fmla="*/ 95 w 196"/>
                    <a:gd name="T7" fmla="*/ 45 h 63"/>
                    <a:gd name="T8" fmla="*/ 19 w 196"/>
                    <a:gd name="T9" fmla="*/ 2 h 63"/>
                    <a:gd name="T10" fmla="*/ 4 w 196"/>
                    <a:gd name="T11" fmla="*/ 0 h 63"/>
                    <a:gd name="T12" fmla="*/ 94 w 196"/>
                    <a:gd name="T13" fmla="*/ 5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6" h="63">
                      <a:moveTo>
                        <a:pt x="94" y="55"/>
                      </a:moveTo>
                      <a:cubicBezTo>
                        <a:pt x="147" y="63"/>
                        <a:pt x="193" y="54"/>
                        <a:pt x="196" y="30"/>
                      </a:cubicBezTo>
                      <a:cubicBezTo>
                        <a:pt x="181" y="28"/>
                        <a:pt x="181" y="28"/>
                        <a:pt x="181" y="28"/>
                      </a:cubicBezTo>
                      <a:cubicBezTo>
                        <a:pt x="178" y="48"/>
                        <a:pt x="140" y="52"/>
                        <a:pt x="95" y="45"/>
                      </a:cubicBezTo>
                      <a:cubicBezTo>
                        <a:pt x="51" y="37"/>
                        <a:pt x="16" y="22"/>
                        <a:pt x="19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23"/>
                        <a:pt x="40" y="46"/>
                        <a:pt x="94" y="55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íṡḻïḑe">
                  <a:extLst>
                    <a:ext uri="{FF2B5EF4-FFF2-40B4-BE49-F238E27FC236}">
                      <a16:creationId xmlns:a16="http://schemas.microsoft.com/office/drawing/2014/main" id="{331823F2-2112-FDCC-7A01-FBA5BF93D440}"/>
                    </a:ext>
                  </a:extLst>
                </p:cNvPr>
                <p:cNvSpPr/>
                <p:nvPr/>
              </p:nvSpPr>
              <p:spPr bwMode="auto">
                <a:xfrm>
                  <a:off x="8125915" y="3589682"/>
                  <a:ext cx="248828" cy="91673"/>
                </a:xfrm>
                <a:custGeom>
                  <a:avLst/>
                  <a:gdLst>
                    <a:gd name="T0" fmla="*/ 76 w 161"/>
                    <a:gd name="T1" fmla="*/ 52 h 59"/>
                    <a:gd name="T2" fmla="*/ 161 w 161"/>
                    <a:gd name="T3" fmla="*/ 25 h 59"/>
                    <a:gd name="T4" fmla="*/ 148 w 161"/>
                    <a:gd name="T5" fmla="*/ 23 h 59"/>
                    <a:gd name="T6" fmla="*/ 77 w 161"/>
                    <a:gd name="T7" fmla="*/ 42 h 59"/>
                    <a:gd name="T8" fmla="*/ 16 w 161"/>
                    <a:gd name="T9" fmla="*/ 2 h 59"/>
                    <a:gd name="T10" fmla="*/ 4 w 161"/>
                    <a:gd name="T11" fmla="*/ 0 h 59"/>
                    <a:gd name="T12" fmla="*/ 76 w 161"/>
                    <a:gd name="T13" fmla="*/ 52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1" h="59">
                      <a:moveTo>
                        <a:pt x="76" y="52"/>
                      </a:moveTo>
                      <a:cubicBezTo>
                        <a:pt x="119" y="59"/>
                        <a:pt x="157" y="49"/>
                        <a:pt x="161" y="25"/>
                      </a:cubicBezTo>
                      <a:cubicBezTo>
                        <a:pt x="148" y="23"/>
                        <a:pt x="148" y="23"/>
                        <a:pt x="148" y="23"/>
                      </a:cubicBezTo>
                      <a:cubicBezTo>
                        <a:pt x="145" y="43"/>
                        <a:pt x="114" y="48"/>
                        <a:pt x="77" y="42"/>
                      </a:cubicBezTo>
                      <a:cubicBezTo>
                        <a:pt x="41" y="36"/>
                        <a:pt x="13" y="22"/>
                        <a:pt x="16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24"/>
                        <a:pt x="33" y="45"/>
                        <a:pt x="76" y="52"/>
                      </a:cubicBezTo>
                      <a:close/>
                    </a:path>
                  </a:pathLst>
                </a:custGeom>
                <a:solidFill>
                  <a:srgbClr val="6D3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36" name="îś1îḓé">
                <a:extLst>
                  <a:ext uri="{FF2B5EF4-FFF2-40B4-BE49-F238E27FC236}">
                    <a16:creationId xmlns:a16="http://schemas.microsoft.com/office/drawing/2014/main" id="{2DAFC0EA-C058-EFD2-1AEC-AF1645E0AC8E}"/>
                  </a:ext>
                </a:extLst>
              </p:cNvPr>
              <p:cNvSpPr/>
              <p:nvPr/>
            </p:nvSpPr>
            <p:spPr bwMode="auto">
              <a:xfrm>
                <a:off x="5943928" y="3827568"/>
                <a:ext cx="996510" cy="681447"/>
              </a:xfrm>
              <a:prstGeom prst="rect">
                <a:avLst/>
              </a:prstGeom>
              <a:solidFill>
                <a:srgbClr val="A34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ï$ľiḍê">
                <a:extLst>
                  <a:ext uri="{FF2B5EF4-FFF2-40B4-BE49-F238E27FC236}">
                    <a16:creationId xmlns:a16="http://schemas.microsoft.com/office/drawing/2014/main" id="{8802C542-CEA5-E40A-5315-6678617502F5}"/>
                  </a:ext>
                </a:extLst>
              </p:cNvPr>
              <p:cNvSpPr/>
              <p:nvPr/>
            </p:nvSpPr>
            <p:spPr bwMode="auto">
              <a:xfrm>
                <a:off x="6858157" y="3884531"/>
                <a:ext cx="28833" cy="61886"/>
              </a:xfrm>
              <a:custGeom>
                <a:avLst/>
                <a:gdLst>
                  <a:gd name="T0" fmla="*/ 0 w 29"/>
                  <a:gd name="T1" fmla="*/ 0 h 62"/>
                  <a:gd name="T2" fmla="*/ 0 w 29"/>
                  <a:gd name="T3" fmla="*/ 62 h 62"/>
                  <a:gd name="T4" fmla="*/ 29 w 29"/>
                  <a:gd name="T5" fmla="*/ 31 h 62"/>
                  <a:gd name="T6" fmla="*/ 0 w 29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2">
                    <a:moveTo>
                      <a:pt x="0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16" y="61"/>
                      <a:pt x="29" y="47"/>
                      <a:pt x="29" y="31"/>
                    </a:cubicBezTo>
                    <a:cubicBezTo>
                      <a:pt x="29" y="14"/>
                      <a:pt x="16" y="1"/>
                      <a:pt x="0" y="0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ïṧ1iďé">
                <a:extLst>
                  <a:ext uri="{FF2B5EF4-FFF2-40B4-BE49-F238E27FC236}">
                    <a16:creationId xmlns:a16="http://schemas.microsoft.com/office/drawing/2014/main" id="{5C486C8C-32AA-AAB2-7991-22CAEBC14DA4}"/>
                  </a:ext>
                </a:extLst>
              </p:cNvPr>
              <p:cNvSpPr/>
              <p:nvPr/>
            </p:nvSpPr>
            <p:spPr bwMode="auto">
              <a:xfrm>
                <a:off x="6822994" y="3884531"/>
                <a:ext cx="29537" cy="61886"/>
              </a:xfrm>
              <a:custGeom>
                <a:avLst/>
                <a:gdLst>
                  <a:gd name="T0" fmla="*/ 29 w 29"/>
                  <a:gd name="T1" fmla="*/ 0 h 62"/>
                  <a:gd name="T2" fmla="*/ 0 w 29"/>
                  <a:gd name="T3" fmla="*/ 31 h 62"/>
                  <a:gd name="T4" fmla="*/ 29 w 29"/>
                  <a:gd name="T5" fmla="*/ 62 h 62"/>
                  <a:gd name="T6" fmla="*/ 29 w 29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2">
                    <a:moveTo>
                      <a:pt x="29" y="0"/>
                    </a:moveTo>
                    <a:cubicBezTo>
                      <a:pt x="13" y="1"/>
                      <a:pt x="0" y="14"/>
                      <a:pt x="0" y="31"/>
                    </a:cubicBezTo>
                    <a:cubicBezTo>
                      <a:pt x="0" y="47"/>
                      <a:pt x="13" y="61"/>
                      <a:pt x="29" y="62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íS1iḋé">
                <a:extLst>
                  <a:ext uri="{FF2B5EF4-FFF2-40B4-BE49-F238E27FC236}">
                    <a16:creationId xmlns:a16="http://schemas.microsoft.com/office/drawing/2014/main" id="{11FF11E5-26CB-42FB-3AAD-661F400E8EBE}"/>
                  </a:ext>
                </a:extLst>
              </p:cNvPr>
              <p:cNvSpPr/>
              <p:nvPr/>
            </p:nvSpPr>
            <p:spPr bwMode="auto">
              <a:xfrm>
                <a:off x="6839168" y="4388760"/>
                <a:ext cx="51338" cy="57666"/>
              </a:xfrm>
              <a:custGeom>
                <a:avLst/>
                <a:gdLst>
                  <a:gd name="T0" fmla="*/ 0 w 51"/>
                  <a:gd name="T1" fmla="*/ 8 h 58"/>
                  <a:gd name="T2" fmla="*/ 37 w 51"/>
                  <a:gd name="T3" fmla="*/ 58 h 58"/>
                  <a:gd name="T4" fmla="*/ 41 w 51"/>
                  <a:gd name="T5" fmla="*/ 16 h 58"/>
                  <a:gd name="T6" fmla="*/ 0 w 51"/>
                  <a:gd name="T7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8">
                    <a:moveTo>
                      <a:pt x="0" y="8"/>
                    </a:moveTo>
                    <a:cubicBezTo>
                      <a:pt x="37" y="58"/>
                      <a:pt x="37" y="58"/>
                      <a:pt x="37" y="58"/>
                    </a:cubicBezTo>
                    <a:cubicBezTo>
                      <a:pt x="49" y="48"/>
                      <a:pt x="51" y="30"/>
                      <a:pt x="41" y="16"/>
                    </a:cubicBezTo>
                    <a:cubicBezTo>
                      <a:pt x="32" y="3"/>
                      <a:pt x="14" y="0"/>
                      <a:pt x="0" y="8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îsľïḋè">
                <a:extLst>
                  <a:ext uri="{FF2B5EF4-FFF2-40B4-BE49-F238E27FC236}">
                    <a16:creationId xmlns:a16="http://schemas.microsoft.com/office/drawing/2014/main" id="{010E37C2-B62A-5767-BF55-2F935A445332}"/>
                  </a:ext>
                </a:extLst>
              </p:cNvPr>
              <p:cNvSpPr/>
              <p:nvPr/>
            </p:nvSpPr>
            <p:spPr bwMode="auto">
              <a:xfrm>
                <a:off x="6820181" y="4400012"/>
                <a:ext cx="51338" cy="58369"/>
              </a:xfrm>
              <a:custGeom>
                <a:avLst/>
                <a:gdLst>
                  <a:gd name="T0" fmla="*/ 14 w 51"/>
                  <a:gd name="T1" fmla="*/ 0 h 59"/>
                  <a:gd name="T2" fmla="*/ 9 w 51"/>
                  <a:gd name="T3" fmla="*/ 42 h 59"/>
                  <a:gd name="T4" fmla="*/ 51 w 51"/>
                  <a:gd name="T5" fmla="*/ 51 h 59"/>
                  <a:gd name="T6" fmla="*/ 14 w 51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9">
                    <a:moveTo>
                      <a:pt x="14" y="0"/>
                    </a:moveTo>
                    <a:cubicBezTo>
                      <a:pt x="2" y="11"/>
                      <a:pt x="0" y="29"/>
                      <a:pt x="9" y="42"/>
                    </a:cubicBezTo>
                    <a:cubicBezTo>
                      <a:pt x="19" y="56"/>
                      <a:pt x="37" y="59"/>
                      <a:pt x="51" y="5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îSḻîḋè">
                <a:extLst>
                  <a:ext uri="{FF2B5EF4-FFF2-40B4-BE49-F238E27FC236}">
                    <a16:creationId xmlns:a16="http://schemas.microsoft.com/office/drawing/2014/main" id="{F11C6869-1F7F-11AE-07F4-3C618D612690}"/>
                  </a:ext>
                </a:extLst>
              </p:cNvPr>
              <p:cNvSpPr/>
              <p:nvPr/>
            </p:nvSpPr>
            <p:spPr bwMode="auto">
              <a:xfrm>
                <a:off x="6003704" y="4408451"/>
                <a:ext cx="59777" cy="49930"/>
              </a:xfrm>
              <a:custGeom>
                <a:avLst/>
                <a:gdLst>
                  <a:gd name="T0" fmla="*/ 53 w 60"/>
                  <a:gd name="T1" fmla="*/ 0 h 50"/>
                  <a:gd name="T2" fmla="*/ 0 w 60"/>
                  <a:gd name="T3" fmla="*/ 34 h 50"/>
                  <a:gd name="T4" fmla="*/ 42 w 60"/>
                  <a:gd name="T5" fmla="*/ 41 h 50"/>
                  <a:gd name="T6" fmla="*/ 53 w 60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0">
                    <a:moveTo>
                      <a:pt x="53" y="0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10" y="47"/>
                      <a:pt x="28" y="50"/>
                      <a:pt x="42" y="41"/>
                    </a:cubicBezTo>
                    <a:cubicBezTo>
                      <a:pt x="56" y="32"/>
                      <a:pt x="60" y="14"/>
                      <a:pt x="53" y="0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iṥľîḍè">
                <a:extLst>
                  <a:ext uri="{FF2B5EF4-FFF2-40B4-BE49-F238E27FC236}">
                    <a16:creationId xmlns:a16="http://schemas.microsoft.com/office/drawing/2014/main" id="{19147280-00B6-DD29-DF74-282AC800F2B6}"/>
                  </a:ext>
                </a:extLst>
              </p:cNvPr>
              <p:cNvSpPr/>
              <p:nvPr/>
            </p:nvSpPr>
            <p:spPr bwMode="auto">
              <a:xfrm>
                <a:off x="5993859" y="4388056"/>
                <a:ext cx="59074" cy="49227"/>
              </a:xfrm>
              <a:custGeom>
                <a:avLst/>
                <a:gdLst>
                  <a:gd name="T0" fmla="*/ 59 w 59"/>
                  <a:gd name="T1" fmla="*/ 16 h 50"/>
                  <a:gd name="T2" fmla="*/ 18 w 59"/>
                  <a:gd name="T3" fmla="*/ 9 h 50"/>
                  <a:gd name="T4" fmla="*/ 7 w 59"/>
                  <a:gd name="T5" fmla="*/ 50 h 50"/>
                  <a:gd name="T6" fmla="*/ 59 w 59"/>
                  <a:gd name="T7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0">
                    <a:moveTo>
                      <a:pt x="59" y="16"/>
                    </a:moveTo>
                    <a:cubicBezTo>
                      <a:pt x="49" y="4"/>
                      <a:pt x="31" y="0"/>
                      <a:pt x="18" y="9"/>
                    </a:cubicBezTo>
                    <a:cubicBezTo>
                      <a:pt x="4" y="18"/>
                      <a:pt x="0" y="36"/>
                      <a:pt x="7" y="50"/>
                    </a:cubicBezTo>
                    <a:lnTo>
                      <a:pt x="59" y="16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î$ļïdé">
                <a:extLst>
                  <a:ext uri="{FF2B5EF4-FFF2-40B4-BE49-F238E27FC236}">
                    <a16:creationId xmlns:a16="http://schemas.microsoft.com/office/drawing/2014/main" id="{3739D532-8529-0D83-8AF6-CEFB225BCC33}"/>
                  </a:ext>
                </a:extLst>
              </p:cNvPr>
              <p:cNvSpPr/>
              <p:nvPr/>
            </p:nvSpPr>
            <p:spPr bwMode="auto">
              <a:xfrm>
                <a:off x="5998781" y="3880312"/>
                <a:ext cx="63293" cy="40085"/>
              </a:xfrm>
              <a:custGeom>
                <a:avLst/>
                <a:gdLst>
                  <a:gd name="T0" fmla="*/ 0 w 63"/>
                  <a:gd name="T1" fmla="*/ 24 h 40"/>
                  <a:gd name="T2" fmla="*/ 61 w 63"/>
                  <a:gd name="T3" fmla="*/ 40 h 40"/>
                  <a:gd name="T4" fmla="*/ 38 w 63"/>
                  <a:gd name="T5" fmla="*/ 4 h 40"/>
                  <a:gd name="T6" fmla="*/ 0 w 63"/>
                  <a:gd name="T7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40">
                    <a:moveTo>
                      <a:pt x="0" y="24"/>
                    </a:moveTo>
                    <a:cubicBezTo>
                      <a:pt x="61" y="40"/>
                      <a:pt x="61" y="40"/>
                      <a:pt x="61" y="40"/>
                    </a:cubicBezTo>
                    <a:cubicBezTo>
                      <a:pt x="63" y="24"/>
                      <a:pt x="54" y="8"/>
                      <a:pt x="38" y="4"/>
                    </a:cubicBezTo>
                    <a:cubicBezTo>
                      <a:pt x="22" y="0"/>
                      <a:pt x="6" y="9"/>
                      <a:pt x="0" y="24"/>
                    </a:cubicBez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îṩľíḓè">
                <a:extLst>
                  <a:ext uri="{FF2B5EF4-FFF2-40B4-BE49-F238E27FC236}">
                    <a16:creationId xmlns:a16="http://schemas.microsoft.com/office/drawing/2014/main" id="{3155B43F-D70F-EA3C-43A2-167804E6CD36}"/>
                  </a:ext>
                </a:extLst>
              </p:cNvPr>
              <p:cNvSpPr/>
              <p:nvPr/>
            </p:nvSpPr>
            <p:spPr bwMode="auto">
              <a:xfrm>
                <a:off x="5994562" y="3910552"/>
                <a:ext cx="63996" cy="39382"/>
              </a:xfrm>
              <a:custGeom>
                <a:avLst/>
                <a:gdLst>
                  <a:gd name="T0" fmla="*/ 3 w 64"/>
                  <a:gd name="T1" fmla="*/ 0 h 40"/>
                  <a:gd name="T2" fmla="*/ 26 w 64"/>
                  <a:gd name="T3" fmla="*/ 36 h 40"/>
                  <a:gd name="T4" fmla="*/ 64 w 64"/>
                  <a:gd name="T5" fmla="*/ 15 h 40"/>
                  <a:gd name="T6" fmla="*/ 3 w 6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40">
                    <a:moveTo>
                      <a:pt x="3" y="0"/>
                    </a:moveTo>
                    <a:cubicBezTo>
                      <a:pt x="0" y="16"/>
                      <a:pt x="10" y="32"/>
                      <a:pt x="26" y="36"/>
                    </a:cubicBezTo>
                    <a:cubicBezTo>
                      <a:pt x="42" y="40"/>
                      <a:pt x="58" y="31"/>
                      <a:pt x="64" y="15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D3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F1330E03-36F5-8241-2B24-81935166396D}"/>
                  </a:ext>
                </a:extLst>
              </p:cNvPr>
              <p:cNvGrpSpPr/>
              <p:nvPr/>
            </p:nvGrpSpPr>
            <p:grpSpPr>
              <a:xfrm rot="2553527">
                <a:off x="4079171" y="3484687"/>
                <a:ext cx="799500" cy="116772"/>
                <a:chOff x="3095874" y="3667168"/>
                <a:chExt cx="1315079" cy="192076"/>
              </a:xfrm>
            </p:grpSpPr>
            <p:sp>
              <p:nvSpPr>
                <p:cNvPr id="249" name="ïṧľîde">
                  <a:extLst>
                    <a:ext uri="{FF2B5EF4-FFF2-40B4-BE49-F238E27FC236}">
                      <a16:creationId xmlns:a16="http://schemas.microsoft.com/office/drawing/2014/main" id="{290C0122-6352-52A6-5E68-DB1F642D109F}"/>
                    </a:ext>
                  </a:extLst>
                </p:cNvPr>
                <p:cNvSpPr/>
                <p:nvPr/>
              </p:nvSpPr>
              <p:spPr bwMode="auto">
                <a:xfrm>
                  <a:off x="3095874" y="3667168"/>
                  <a:ext cx="1315079" cy="96038"/>
                </a:xfrm>
                <a:custGeom>
                  <a:avLst/>
                  <a:gdLst>
                    <a:gd name="T0" fmla="*/ 424 w 849"/>
                    <a:gd name="T1" fmla="*/ 16 h 62"/>
                    <a:gd name="T2" fmla="*/ 781 w 849"/>
                    <a:gd name="T3" fmla="*/ 62 h 62"/>
                    <a:gd name="T4" fmla="*/ 849 w 849"/>
                    <a:gd name="T5" fmla="*/ 62 h 62"/>
                    <a:gd name="T6" fmla="*/ 424 w 849"/>
                    <a:gd name="T7" fmla="*/ 0 h 62"/>
                    <a:gd name="T8" fmla="*/ 0 w 849"/>
                    <a:gd name="T9" fmla="*/ 62 h 62"/>
                    <a:gd name="T10" fmla="*/ 68 w 849"/>
                    <a:gd name="T11" fmla="*/ 62 h 62"/>
                    <a:gd name="T12" fmla="*/ 424 w 849"/>
                    <a:gd name="T13" fmla="*/ 1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16"/>
                      </a:moveTo>
                      <a:cubicBezTo>
                        <a:pt x="621" y="16"/>
                        <a:pt x="781" y="31"/>
                        <a:pt x="781" y="62"/>
                      </a:cubicBezTo>
                      <a:cubicBezTo>
                        <a:pt x="849" y="62"/>
                        <a:pt x="849" y="62"/>
                        <a:pt x="849" y="62"/>
                      </a:cubicBezTo>
                      <a:cubicBezTo>
                        <a:pt x="849" y="25"/>
                        <a:pt x="659" y="0"/>
                        <a:pt x="424" y="0"/>
                      </a:cubicBezTo>
                      <a:cubicBezTo>
                        <a:pt x="190" y="0"/>
                        <a:pt x="0" y="25"/>
                        <a:pt x="0" y="62"/>
                      </a:cubicBezTo>
                      <a:cubicBezTo>
                        <a:pt x="68" y="62"/>
                        <a:pt x="68" y="62"/>
                        <a:pt x="68" y="62"/>
                      </a:cubicBezTo>
                      <a:cubicBezTo>
                        <a:pt x="68" y="31"/>
                        <a:pt x="228" y="16"/>
                        <a:pt x="424" y="16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0" name="íšḷiḋé">
                  <a:extLst>
                    <a:ext uri="{FF2B5EF4-FFF2-40B4-BE49-F238E27FC236}">
                      <a16:creationId xmlns:a16="http://schemas.microsoft.com/office/drawing/2014/main" id="{1DC6A51B-7FE5-E9A4-66B6-5025A68D29D2}"/>
                    </a:ext>
                  </a:extLst>
                </p:cNvPr>
                <p:cNvSpPr/>
                <p:nvPr/>
              </p:nvSpPr>
              <p:spPr bwMode="auto">
                <a:xfrm>
                  <a:off x="3095874" y="3763206"/>
                  <a:ext cx="1315079" cy="96038"/>
                </a:xfrm>
                <a:custGeom>
                  <a:avLst/>
                  <a:gdLst>
                    <a:gd name="T0" fmla="*/ 424 w 849"/>
                    <a:gd name="T1" fmla="*/ 62 h 62"/>
                    <a:gd name="T2" fmla="*/ 849 w 849"/>
                    <a:gd name="T3" fmla="*/ 0 h 62"/>
                    <a:gd name="T4" fmla="*/ 781 w 849"/>
                    <a:gd name="T5" fmla="*/ 0 h 62"/>
                    <a:gd name="T6" fmla="*/ 424 w 849"/>
                    <a:gd name="T7" fmla="*/ 46 h 62"/>
                    <a:gd name="T8" fmla="*/ 68 w 849"/>
                    <a:gd name="T9" fmla="*/ 0 h 62"/>
                    <a:gd name="T10" fmla="*/ 0 w 849"/>
                    <a:gd name="T11" fmla="*/ 0 h 62"/>
                    <a:gd name="T12" fmla="*/ 424 w 849"/>
                    <a:gd name="T1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62"/>
                      </a:moveTo>
                      <a:cubicBezTo>
                        <a:pt x="659" y="62"/>
                        <a:pt x="849" y="37"/>
                        <a:pt x="849" y="0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781" y="31"/>
                        <a:pt x="621" y="46"/>
                        <a:pt x="424" y="46"/>
                      </a:cubicBezTo>
                      <a:cubicBezTo>
                        <a:pt x="228" y="46"/>
                        <a:pt x="68" y="31"/>
                        <a:pt x="6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"/>
                        <a:pt x="190" y="62"/>
                        <a:pt x="424" y="62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8F35A18F-B894-4D48-D253-9202ABA84855}"/>
                  </a:ext>
                </a:extLst>
              </p:cNvPr>
              <p:cNvGrpSpPr/>
              <p:nvPr/>
            </p:nvGrpSpPr>
            <p:grpSpPr>
              <a:xfrm rot="2553527">
                <a:off x="3794448" y="3629507"/>
                <a:ext cx="1060002" cy="154820"/>
                <a:chOff x="3095874" y="3667168"/>
                <a:chExt cx="1315079" cy="192076"/>
              </a:xfrm>
            </p:grpSpPr>
            <p:sp>
              <p:nvSpPr>
                <p:cNvPr id="247" name="ïṧľîde">
                  <a:extLst>
                    <a:ext uri="{FF2B5EF4-FFF2-40B4-BE49-F238E27FC236}">
                      <a16:creationId xmlns:a16="http://schemas.microsoft.com/office/drawing/2014/main" id="{F97B64AA-EA78-7EDD-2465-76C119F0C206}"/>
                    </a:ext>
                  </a:extLst>
                </p:cNvPr>
                <p:cNvSpPr/>
                <p:nvPr/>
              </p:nvSpPr>
              <p:spPr bwMode="auto">
                <a:xfrm>
                  <a:off x="3095874" y="3667168"/>
                  <a:ext cx="1315079" cy="96038"/>
                </a:xfrm>
                <a:custGeom>
                  <a:avLst/>
                  <a:gdLst>
                    <a:gd name="T0" fmla="*/ 424 w 849"/>
                    <a:gd name="T1" fmla="*/ 16 h 62"/>
                    <a:gd name="T2" fmla="*/ 781 w 849"/>
                    <a:gd name="T3" fmla="*/ 62 h 62"/>
                    <a:gd name="T4" fmla="*/ 849 w 849"/>
                    <a:gd name="T5" fmla="*/ 62 h 62"/>
                    <a:gd name="T6" fmla="*/ 424 w 849"/>
                    <a:gd name="T7" fmla="*/ 0 h 62"/>
                    <a:gd name="T8" fmla="*/ 0 w 849"/>
                    <a:gd name="T9" fmla="*/ 62 h 62"/>
                    <a:gd name="T10" fmla="*/ 68 w 849"/>
                    <a:gd name="T11" fmla="*/ 62 h 62"/>
                    <a:gd name="T12" fmla="*/ 424 w 849"/>
                    <a:gd name="T13" fmla="*/ 1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16"/>
                      </a:moveTo>
                      <a:cubicBezTo>
                        <a:pt x="621" y="16"/>
                        <a:pt x="781" y="31"/>
                        <a:pt x="781" y="62"/>
                      </a:cubicBezTo>
                      <a:cubicBezTo>
                        <a:pt x="849" y="62"/>
                        <a:pt x="849" y="62"/>
                        <a:pt x="849" y="62"/>
                      </a:cubicBezTo>
                      <a:cubicBezTo>
                        <a:pt x="849" y="25"/>
                        <a:pt x="659" y="0"/>
                        <a:pt x="424" y="0"/>
                      </a:cubicBezTo>
                      <a:cubicBezTo>
                        <a:pt x="190" y="0"/>
                        <a:pt x="0" y="25"/>
                        <a:pt x="0" y="62"/>
                      </a:cubicBezTo>
                      <a:cubicBezTo>
                        <a:pt x="68" y="62"/>
                        <a:pt x="68" y="62"/>
                        <a:pt x="68" y="62"/>
                      </a:cubicBezTo>
                      <a:cubicBezTo>
                        <a:pt x="68" y="31"/>
                        <a:pt x="228" y="16"/>
                        <a:pt x="424" y="16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8" name="íšḷiḋé">
                  <a:extLst>
                    <a:ext uri="{FF2B5EF4-FFF2-40B4-BE49-F238E27FC236}">
                      <a16:creationId xmlns:a16="http://schemas.microsoft.com/office/drawing/2014/main" id="{EF634BD7-8BE2-2909-2754-32EE0A839E9B}"/>
                    </a:ext>
                  </a:extLst>
                </p:cNvPr>
                <p:cNvSpPr/>
                <p:nvPr/>
              </p:nvSpPr>
              <p:spPr bwMode="auto">
                <a:xfrm>
                  <a:off x="3095874" y="3763206"/>
                  <a:ext cx="1315079" cy="96038"/>
                </a:xfrm>
                <a:custGeom>
                  <a:avLst/>
                  <a:gdLst>
                    <a:gd name="T0" fmla="*/ 424 w 849"/>
                    <a:gd name="T1" fmla="*/ 62 h 62"/>
                    <a:gd name="T2" fmla="*/ 849 w 849"/>
                    <a:gd name="T3" fmla="*/ 0 h 62"/>
                    <a:gd name="T4" fmla="*/ 781 w 849"/>
                    <a:gd name="T5" fmla="*/ 0 h 62"/>
                    <a:gd name="T6" fmla="*/ 424 w 849"/>
                    <a:gd name="T7" fmla="*/ 46 h 62"/>
                    <a:gd name="T8" fmla="*/ 68 w 849"/>
                    <a:gd name="T9" fmla="*/ 0 h 62"/>
                    <a:gd name="T10" fmla="*/ 0 w 849"/>
                    <a:gd name="T11" fmla="*/ 0 h 62"/>
                    <a:gd name="T12" fmla="*/ 424 w 849"/>
                    <a:gd name="T1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9" h="62">
                      <a:moveTo>
                        <a:pt x="424" y="62"/>
                      </a:moveTo>
                      <a:cubicBezTo>
                        <a:pt x="659" y="62"/>
                        <a:pt x="849" y="37"/>
                        <a:pt x="849" y="0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781" y="31"/>
                        <a:pt x="621" y="46"/>
                        <a:pt x="424" y="46"/>
                      </a:cubicBezTo>
                      <a:cubicBezTo>
                        <a:pt x="228" y="46"/>
                        <a:pt x="68" y="31"/>
                        <a:pt x="6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"/>
                        <a:pt x="190" y="62"/>
                        <a:pt x="424" y="62"/>
                      </a:cubicBezTo>
                      <a:close/>
                    </a:path>
                  </a:pathLst>
                </a:custGeom>
                <a:solidFill>
                  <a:srgbClr val="6277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</p:grpSp>
        <p:pic>
          <p:nvPicPr>
            <p:cNvPr id="197" name="图片 196" descr="图标&#10;&#10;描述已自动生成">
              <a:extLst>
                <a:ext uri="{FF2B5EF4-FFF2-40B4-BE49-F238E27FC236}">
                  <a16:creationId xmlns:a16="http://schemas.microsoft.com/office/drawing/2014/main" id="{8D87048B-C1CF-8683-D44F-17E3607C8383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5066" y="3720417"/>
              <a:ext cx="679221" cy="803965"/>
            </a:xfrm>
            <a:prstGeom prst="rect">
              <a:avLst/>
            </a:prstGeom>
          </p:spPr>
        </p:pic>
        <p:pic>
          <p:nvPicPr>
            <p:cNvPr id="198" name="图片 197" descr="图标&#10;&#10;描述已自动生成">
              <a:extLst>
                <a:ext uri="{FF2B5EF4-FFF2-40B4-BE49-F238E27FC236}">
                  <a16:creationId xmlns:a16="http://schemas.microsoft.com/office/drawing/2014/main" id="{55DECEED-07B7-8DF6-DC85-6099D6F0EC53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05066" y="4665259"/>
              <a:ext cx="679221" cy="803965"/>
            </a:xfrm>
            <a:prstGeom prst="rect">
              <a:avLst/>
            </a:prstGeom>
          </p:spPr>
        </p:pic>
        <p:pic>
          <p:nvPicPr>
            <p:cNvPr id="199" name="图片 198" descr="图标&#10;&#10;描述已自动生成">
              <a:extLst>
                <a:ext uri="{FF2B5EF4-FFF2-40B4-BE49-F238E27FC236}">
                  <a16:creationId xmlns:a16="http://schemas.microsoft.com/office/drawing/2014/main" id="{DB79CCF5-34B4-7EC0-3E29-4D98EA60AEBA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1894" y="4665259"/>
              <a:ext cx="679221" cy="803965"/>
            </a:xfrm>
            <a:prstGeom prst="rect">
              <a:avLst/>
            </a:prstGeom>
          </p:spPr>
        </p:pic>
        <p:pic>
          <p:nvPicPr>
            <p:cNvPr id="200" name="图片 199" descr="图标&#10;&#10;描述已自动生成">
              <a:extLst>
                <a:ext uri="{FF2B5EF4-FFF2-40B4-BE49-F238E27FC236}">
                  <a16:creationId xmlns:a16="http://schemas.microsoft.com/office/drawing/2014/main" id="{4D4A80E9-7BD7-BB72-9B9B-0FF144B9397D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894" y="3720417"/>
              <a:ext cx="679221" cy="803965"/>
            </a:xfrm>
            <a:prstGeom prst="rect">
              <a:avLst/>
            </a:prstGeom>
          </p:spPr>
        </p:pic>
        <p:pic>
          <p:nvPicPr>
            <p:cNvPr id="201" name="图片 200" descr="图标&#10;&#10;描述已自动生成">
              <a:extLst>
                <a:ext uri="{FF2B5EF4-FFF2-40B4-BE49-F238E27FC236}">
                  <a16:creationId xmlns:a16="http://schemas.microsoft.com/office/drawing/2014/main" id="{609C2377-A436-02D1-CA33-40F68EFC0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8279" y="2824686"/>
              <a:ext cx="967639" cy="1145354"/>
            </a:xfrm>
            <a:prstGeom prst="rect">
              <a:avLst/>
            </a:prstGeom>
          </p:spPr>
        </p:pic>
        <p:pic>
          <p:nvPicPr>
            <p:cNvPr id="202" name="图片 201" descr="图标&#10;&#10;描述已自动生成">
              <a:extLst>
                <a:ext uri="{FF2B5EF4-FFF2-40B4-BE49-F238E27FC236}">
                  <a16:creationId xmlns:a16="http://schemas.microsoft.com/office/drawing/2014/main" id="{16ADBCB7-4A1A-E23D-169D-FF8ACDDEB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74706" y="2685105"/>
              <a:ext cx="916138" cy="11286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504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C78290-D71C-45BF-A044-2D11C32A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SOMNUS</a:t>
            </a:r>
            <a:endParaRPr lang="zh-CN" altLang="en-US" dirty="0"/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6CFCE419-598C-9634-9FAB-AEF8A721C0A5}"/>
              </a:ext>
            </a:extLst>
          </p:cNvPr>
          <p:cNvSpPr/>
          <p:nvPr/>
        </p:nvSpPr>
        <p:spPr bwMode="auto">
          <a:xfrm>
            <a:off x="1871704" y="1223807"/>
            <a:ext cx="396000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Program Adaptor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50DB01DB-B1A5-24C6-DBF1-546A40C80B5F}"/>
              </a:ext>
            </a:extLst>
          </p:cNvPr>
          <p:cNvSpPr/>
          <p:nvPr/>
        </p:nvSpPr>
        <p:spPr bwMode="auto">
          <a:xfrm>
            <a:off x="5832253" y="1223807"/>
            <a:ext cx="396000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Visualization Generator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2493B09-16C5-73A3-D832-35715BC0301C}"/>
              </a:ext>
            </a:extLst>
          </p:cNvPr>
          <p:cNvSpPr/>
          <p:nvPr/>
        </p:nvSpPr>
        <p:spPr bwMode="auto">
          <a:xfrm>
            <a:off x="423935" y="2479668"/>
            <a:ext cx="2068213" cy="760419"/>
          </a:xfrm>
          <a:prstGeom prst="roundRect">
            <a:avLst/>
          </a:prstGeom>
          <a:solidFill>
            <a:srgbClr val="D9D9D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Data Provenance</a:t>
            </a:r>
            <a:r>
              <a:rPr lang="zh-CN" altLang="en-US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altLang="zh-CN" sz="2000" dirty="0"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Construction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A0CC05C-17D3-C347-E13F-BC28F66E0DFF}"/>
              </a:ext>
            </a:extLst>
          </p:cNvPr>
          <p:cNvSpPr/>
          <p:nvPr/>
        </p:nvSpPr>
        <p:spPr bwMode="auto">
          <a:xfrm>
            <a:off x="423936" y="4314465"/>
            <a:ext cx="2068212" cy="792369"/>
          </a:xfrm>
          <a:prstGeom prst="roundRect">
            <a:avLst/>
          </a:prstGeom>
          <a:solidFill>
            <a:srgbClr val="FFE07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 Pro Display"/>
                <a:ea typeface="ＭＳ Ｐゴシック" pitchFamily="-107" charset="-128"/>
                <a:cs typeface="ＭＳ Ｐゴシック" pitchFamily="-107" charset="-128"/>
              </a:rPr>
              <a:t>Glyph Presentation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F Pro Display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9C7648-EBDA-3201-F9AE-A2CE1090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864" y="2375967"/>
            <a:ext cx="7056424" cy="28511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EE0C23-4B96-ADE4-04EC-D2D5A57BDDEF}"/>
              </a:ext>
            </a:extLst>
          </p:cNvPr>
          <p:cNvSpPr/>
          <p:nvPr/>
        </p:nvSpPr>
        <p:spPr>
          <a:xfrm>
            <a:off x="4753730" y="2375967"/>
            <a:ext cx="3553002" cy="2471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2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C78290-D71C-45BF-A044-2D11C32A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SOMNUS</a:t>
            </a:r>
            <a:endParaRPr lang="zh-CN" altLang="en-US" dirty="0"/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6CFCE419-598C-9634-9FAB-AEF8A721C0A5}"/>
              </a:ext>
            </a:extLst>
          </p:cNvPr>
          <p:cNvSpPr/>
          <p:nvPr/>
        </p:nvSpPr>
        <p:spPr bwMode="auto">
          <a:xfrm>
            <a:off x="1871704" y="1223807"/>
            <a:ext cx="3960000" cy="504070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Program Adaptor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50DB01DB-B1A5-24C6-DBF1-546A40C80B5F}"/>
              </a:ext>
            </a:extLst>
          </p:cNvPr>
          <p:cNvSpPr/>
          <p:nvPr/>
        </p:nvSpPr>
        <p:spPr bwMode="auto">
          <a:xfrm>
            <a:off x="5832253" y="1223807"/>
            <a:ext cx="3960000" cy="5040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F Pro Display" pitchFamily="50" charset="0"/>
              </a:rPr>
              <a:t>Visualization Generator</a:t>
            </a:r>
            <a:endParaRPr lang="zh-CN" altLang="en-US" sz="2400" dirty="0">
              <a:solidFill>
                <a:schemeClr val="bg1"/>
              </a:solidFill>
              <a:latin typeface="SF Pro Display" pitchFamily="50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9377AD-AAD5-C297-528B-2154F2A53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4" y="2447977"/>
            <a:ext cx="9450430" cy="31392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2316FC-9517-BA00-B428-2916FC803A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726" y="2519987"/>
            <a:ext cx="3598158" cy="14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3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>
            <a:extLst>
              <a:ext uri="{FF2B5EF4-FFF2-40B4-BE49-F238E27FC236}">
                <a16:creationId xmlns:a16="http://schemas.microsoft.com/office/drawing/2014/main" id="{754B1528-308A-4086-8EFC-4F5CDB96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User Study</a:t>
            </a:r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9157778D-4371-464E-9A2A-88D6B0E54874}"/>
              </a:ext>
            </a:extLst>
          </p:cNvPr>
          <p:cNvSpPr txBox="1">
            <a:spLocks/>
          </p:cNvSpPr>
          <p:nvPr/>
        </p:nvSpPr>
        <p:spPr>
          <a:xfrm>
            <a:off x="503514" y="1361618"/>
            <a:ext cx="10513461" cy="10081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/>
              <a:buChar char="•"/>
              <a:defRPr sz="2800" b="0" i="0" kern="1200" baseline="0">
                <a:solidFill>
                  <a:schemeClr val="tx1"/>
                </a:solidFill>
                <a:latin typeface="DIN Alternate"/>
                <a:ea typeface="+mn-ea"/>
                <a:cs typeface="DIN Alternate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/>
              <a:buChar char="•"/>
              <a:defRPr sz="2400" b="0" i="0" kern="1200" baseline="0">
                <a:solidFill>
                  <a:schemeClr val="tx1"/>
                </a:solidFill>
                <a:latin typeface="DIN Alternate"/>
                <a:ea typeface="+mn-ea"/>
                <a:cs typeface="DIN Alternate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/>
              <a:buChar char="•"/>
              <a:defRPr sz="2000" b="0" i="0" kern="1200" baseline="0">
                <a:solidFill>
                  <a:schemeClr val="tx1"/>
                </a:solidFill>
                <a:latin typeface="DIN Alternate"/>
                <a:ea typeface="+mn-ea"/>
                <a:cs typeface="DIN Alternate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DIN Alternate"/>
                <a:ea typeface="+mn-ea"/>
                <a:cs typeface="DIN Alternate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DIN Alternate"/>
                <a:ea typeface="+mn-ea"/>
                <a:cs typeface="DIN Alternate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Q1</a:t>
            </a:r>
            <a:r>
              <a:rPr lang="en" altLang="zh-CN" sz="2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 </a:t>
            </a:r>
            <a:r>
              <a:rPr lang="en-US" altLang="zh-CN" sz="2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Does the </a:t>
            </a:r>
            <a:r>
              <a:rPr lang="en-US" altLang="zh-CN" sz="2200" b="1" dirty="0">
                <a:solidFill>
                  <a:srgbClr val="FBC01E"/>
                </a:solidFill>
                <a:latin typeface="SF Pro Display" pitchFamily="2" charset="0"/>
                <a:ea typeface="ＭＳ Ｐゴシック" pitchFamily="34" charset="-128"/>
                <a:cs typeface="+mn-cs"/>
              </a:rPr>
              <a:t>glyph design </a:t>
            </a:r>
            <a:r>
              <a:rPr lang="en-US" altLang="zh-CN" sz="2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improve user efficiency in comprehending </a:t>
            </a:r>
            <a:r>
              <a:rPr lang="en-US" altLang="zh-CN" sz="2200" b="1" dirty="0">
                <a:solidFill>
                  <a:srgbClr val="FBC01E"/>
                </a:solidFill>
                <a:latin typeface="SF Pro Display" pitchFamily="2" charset="0"/>
                <a:ea typeface="ＭＳ Ｐゴシック" pitchFamily="34" charset="-128"/>
                <a:cs typeface="+mn-cs"/>
              </a:rPr>
              <a:t>the semantics of data transformation</a:t>
            </a:r>
            <a:r>
              <a:rPr lang="en-US" altLang="zh-CN" sz="2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?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A2E69EF-C01F-C9DC-9A24-74AA452A83FF}"/>
              </a:ext>
            </a:extLst>
          </p:cNvPr>
          <p:cNvGrpSpPr/>
          <p:nvPr/>
        </p:nvGrpSpPr>
        <p:grpSpPr>
          <a:xfrm>
            <a:off x="858744" y="2441768"/>
            <a:ext cx="5117531" cy="504070"/>
            <a:chOff x="3019836" y="5159965"/>
            <a:chExt cx="5117531" cy="50407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8BBAA8-88CB-9A76-2919-53298C148597}"/>
                </a:ext>
              </a:extLst>
            </p:cNvPr>
            <p:cNvSpPr txBox="1"/>
            <p:nvPr/>
          </p:nvSpPr>
          <p:spPr>
            <a:xfrm>
              <a:off x="3672747" y="5196556"/>
              <a:ext cx="44646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5 </a:t>
              </a:r>
              <a:r>
                <a:rPr lang="en-US" sz="2200" b="1" dirty="0">
                  <a:solidFill>
                    <a:srgbClr val="FBC01E"/>
                  </a:solidFill>
                  <a:latin typeface="SF Pro Display" pitchFamily="2" charset="0"/>
                </a:rPr>
                <a:t>function</a:t>
              </a:r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understanding tasks (</a:t>
              </a:r>
              <a:r>
                <a:rPr lang="en-US" sz="20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Func</a:t>
              </a:r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)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E77B7DB-6EE8-D622-292C-BF665A89D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9836" y="5159965"/>
              <a:ext cx="504070" cy="504070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FEE18EA-94AA-43B3-A040-804FFF4DA9AB}"/>
              </a:ext>
            </a:extLst>
          </p:cNvPr>
          <p:cNvGrpSpPr/>
          <p:nvPr/>
        </p:nvGrpSpPr>
        <p:grpSpPr>
          <a:xfrm>
            <a:off x="893145" y="4104207"/>
            <a:ext cx="5083130" cy="683096"/>
            <a:chOff x="1152397" y="4118655"/>
            <a:chExt cx="5083130" cy="68309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F37C5C2-334F-4E17-1BEB-6667F0AC86FE}"/>
                </a:ext>
              </a:extLst>
            </p:cNvPr>
            <p:cNvSpPr txBox="1"/>
            <p:nvPr/>
          </p:nvSpPr>
          <p:spPr>
            <a:xfrm>
              <a:off x="1800487" y="4244759"/>
              <a:ext cx="44350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5 </a:t>
              </a:r>
              <a:r>
                <a:rPr lang="en-US" sz="2200" b="1" dirty="0">
                  <a:solidFill>
                    <a:srgbClr val="FBC01E"/>
                  </a:solidFill>
                  <a:latin typeface="SF Pro Display" pitchFamily="2" charset="0"/>
                </a:rPr>
                <a:t>script</a:t>
              </a:r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understanding tasks </a:t>
              </a:r>
              <a:r>
                <a:rPr lang="en-US" altLang="zh-CN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(</a:t>
              </a:r>
              <a:r>
                <a:rPr lang="en-US" altLang="zh-CN" sz="20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Script</a:t>
              </a:r>
              <a:r>
                <a:rPr lang="en-US" altLang="zh-CN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)</a:t>
              </a:r>
              <a:endPara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195AFC1-3796-1545-CBB1-7208CC516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909" r="13299"/>
            <a:stretch/>
          </p:blipFill>
          <p:spPr>
            <a:xfrm>
              <a:off x="1152397" y="4118655"/>
              <a:ext cx="504070" cy="683096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D721D02-4BD3-5CE9-9853-014E95AC62EA}"/>
              </a:ext>
            </a:extLst>
          </p:cNvPr>
          <p:cNvSpPr txBox="1"/>
          <p:nvPr/>
        </p:nvSpPr>
        <p:spPr>
          <a:xfrm>
            <a:off x="503513" y="3365726"/>
            <a:ext cx="10297430" cy="484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eaLnBrk="1" hangingPunct="1">
              <a:lnSpc>
                <a:spcPct val="125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200" dirty="0">
                <a:latin typeface="SF Pro Display" pitchFamily="2" charset="0"/>
              </a:rPr>
              <a:t>Q2: Does the </a:t>
            </a:r>
            <a:r>
              <a:rPr lang="en-US" altLang="zh-CN" sz="2200" b="1" dirty="0">
                <a:solidFill>
                  <a:srgbClr val="FBC01E"/>
                </a:solidFill>
                <a:latin typeface="SF Pro Display" pitchFamily="2" charset="0"/>
              </a:rPr>
              <a:t>provenance graph </a:t>
            </a:r>
            <a:r>
              <a:rPr lang="en-US" altLang="zh-CN" sz="2200" dirty="0">
                <a:latin typeface="SF Pro Display" pitchFamily="2" charset="0"/>
              </a:rPr>
              <a:t>facilitate the understanding of </a:t>
            </a:r>
            <a:r>
              <a:rPr lang="en-US" altLang="zh-CN" sz="2200" b="1" dirty="0">
                <a:solidFill>
                  <a:srgbClr val="FBC01E"/>
                </a:solidFill>
                <a:latin typeface="SF Pro Display" pitchFamily="2" charset="0"/>
              </a:rPr>
              <a:t>data dependencies</a:t>
            </a:r>
            <a:r>
              <a:rPr lang="en-US" altLang="zh-CN" sz="2200" dirty="0">
                <a:latin typeface="SF Pro Display" pitchFamily="2" charset="0"/>
              </a:rPr>
              <a:t>?</a:t>
            </a:r>
            <a:endParaRPr lang="zh-CN" altLang="en-US" sz="2200" dirty="0">
              <a:latin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0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>
            <a:extLst>
              <a:ext uri="{FF2B5EF4-FFF2-40B4-BE49-F238E27FC236}">
                <a16:creationId xmlns:a16="http://schemas.microsoft.com/office/drawing/2014/main" id="{754B1528-308A-4086-8EFC-4F5CDB96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User Study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DB9AD3-F9BC-2EE6-D32D-65201838624B}"/>
              </a:ext>
            </a:extLst>
          </p:cNvPr>
          <p:cNvSpPr txBox="1"/>
          <p:nvPr/>
        </p:nvSpPr>
        <p:spPr>
          <a:xfrm>
            <a:off x="503514" y="1371357"/>
            <a:ext cx="10297430" cy="519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eaLnBrk="1" hangingPunct="1">
              <a:lnSpc>
                <a:spcPct val="125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400" dirty="0">
                <a:latin typeface="SF Pro Display" pitchFamily="2" charset="0"/>
              </a:rPr>
              <a:t>Techniques: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3BF7E2-091C-274B-E488-4A42620D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467" y="3789996"/>
            <a:ext cx="4019292" cy="16562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4FA41C-9243-6143-1666-A0CF3B272032}"/>
              </a:ext>
            </a:extLst>
          </p:cNvPr>
          <p:cNvSpPr txBox="1"/>
          <p:nvPr/>
        </p:nvSpPr>
        <p:spPr>
          <a:xfrm>
            <a:off x="1007584" y="2224036"/>
            <a:ext cx="787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Code: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84562B-6A96-F87B-2095-E96D95793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15" y="2147852"/>
            <a:ext cx="6985359" cy="55247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59645E6-D2D7-E496-B4B0-86CB3D0AC31D}"/>
              </a:ext>
            </a:extLst>
          </p:cNvPr>
          <p:cNvSpPr txBox="1"/>
          <p:nvPr/>
        </p:nvSpPr>
        <p:spPr>
          <a:xfrm>
            <a:off x="1007585" y="2806961"/>
            <a:ext cx="8429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BC01E"/>
                </a:solidFill>
                <a:latin typeface="SF Pro Display" pitchFamily="2" charset="0"/>
              </a:rPr>
              <a:t>Text</a:t>
            </a:r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      Split uptake on delimiters matching '.' into "int" and "decimal" columns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DD2489-448D-92C2-9E34-D9E88CED2D77}"/>
              </a:ext>
            </a:extLst>
          </p:cNvPr>
          <p:cNvSpPr txBox="1"/>
          <p:nvPr/>
        </p:nvSpPr>
        <p:spPr>
          <a:xfrm>
            <a:off x="1008103" y="3389886"/>
            <a:ext cx="161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BC01E"/>
                </a:solidFill>
                <a:latin typeface="SF Pro Display" pitchFamily="2" charset="0"/>
              </a:rPr>
              <a:t>Visualization</a:t>
            </a:r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</p:txBody>
      </p:sp>
      <p:pic>
        <p:nvPicPr>
          <p:cNvPr id="1026" name="Picture 2" descr="定价——Trifacta-七乐彩宝宝软件下载">
            <a:extLst>
              <a:ext uri="{FF2B5EF4-FFF2-40B4-BE49-F238E27FC236}">
                <a16:creationId xmlns:a16="http://schemas.microsoft.com/office/drawing/2014/main" id="{5A35959E-7F24-7D6F-AAEC-6549EE45D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34235" r="9264" b="32502"/>
          <a:stretch/>
        </p:blipFill>
        <p:spPr bwMode="auto">
          <a:xfrm>
            <a:off x="9500549" y="2847824"/>
            <a:ext cx="1382586" cy="37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78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>
            <a:extLst>
              <a:ext uri="{FF2B5EF4-FFF2-40B4-BE49-F238E27FC236}">
                <a16:creationId xmlns:a16="http://schemas.microsoft.com/office/drawing/2014/main" id="{754B1528-308A-4086-8EFC-4F5CDB96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User Study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DB9AD3-F9BC-2EE6-D32D-65201838624B}"/>
              </a:ext>
            </a:extLst>
          </p:cNvPr>
          <p:cNvSpPr txBox="1"/>
          <p:nvPr/>
        </p:nvSpPr>
        <p:spPr>
          <a:xfrm>
            <a:off x="503514" y="1371357"/>
            <a:ext cx="10297430" cy="162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eaLnBrk="1" hangingPunct="1">
              <a:lnSpc>
                <a:spcPct val="125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400" dirty="0">
                <a:latin typeface="SF Pro Display" pitchFamily="2" charset="0"/>
              </a:rPr>
              <a:t>Participants:</a:t>
            </a:r>
          </a:p>
          <a:p>
            <a:pPr marL="741363" lvl="1" indent="-228600" eaLnBrk="1" hangingPunct="1">
              <a:lnSpc>
                <a:spcPct val="125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000" dirty="0">
                <a:latin typeface="SF Pro Display" pitchFamily="2" charset="0"/>
              </a:rPr>
              <a:t>20 subjects (4 females, 16 males, age: 22-35)</a:t>
            </a:r>
          </a:p>
          <a:p>
            <a:pPr marL="228600" indent="-228600" eaLnBrk="1" hangingPunct="1">
              <a:lnSpc>
                <a:spcPct val="125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400" dirty="0">
                <a:latin typeface="SF Pro Display" pitchFamily="2" charset="0"/>
              </a:rPr>
              <a:t>Results: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E53051-FA4D-31A0-6D0F-2A6AD820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" y="3528127"/>
            <a:ext cx="10029113" cy="19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8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>
            <a:extLst>
              <a:ext uri="{FF2B5EF4-FFF2-40B4-BE49-F238E27FC236}">
                <a16:creationId xmlns:a16="http://schemas.microsoft.com/office/drawing/2014/main" id="{754B1528-308A-4086-8EFC-4F5CDB96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Example Applications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DB9AD3-F9BC-2EE6-D32D-65201838624B}"/>
              </a:ext>
            </a:extLst>
          </p:cNvPr>
          <p:cNvSpPr txBox="1"/>
          <p:nvPr/>
        </p:nvSpPr>
        <p:spPr>
          <a:xfrm>
            <a:off x="503514" y="1371358"/>
            <a:ext cx="10297430" cy="2141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zh-CN" sz="2400" dirty="0">
                <a:latin typeface="SF Pro Display" pitchFamily="2" charset="0"/>
              </a:rPr>
              <a:t>Double-checking:</a:t>
            </a:r>
          </a:p>
          <a:p>
            <a:pPr marL="855663" lvl="1" indent="-342900" ea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SF Pro Display" pitchFamily="2" charset="0"/>
              </a:rPr>
              <a:t>help data scientists validate the procedure of data transformation</a:t>
            </a:r>
          </a:p>
          <a:p>
            <a:pPr marL="457200" indent="-457200" eaLnBrk="1" hangingPunct="1">
              <a:lnSpc>
                <a:spcPct val="12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zh-CN" sz="2400" dirty="0">
                <a:latin typeface="SF Pro Display" pitchFamily="2" charset="0"/>
              </a:rPr>
              <a:t>MORPHEUS Revisited:</a:t>
            </a:r>
          </a:p>
          <a:p>
            <a:pPr marL="855663" lvl="1" indent="-342900" ea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SF Pro Display" pitchFamily="2" charset="0"/>
              </a:rPr>
              <a:t>reveal intermediate data transformations given source and target tables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A8F0B0-ED2E-24EF-F297-BE575BABC48B}"/>
              </a:ext>
            </a:extLst>
          </p:cNvPr>
          <p:cNvSpPr txBox="1"/>
          <p:nvPr/>
        </p:nvSpPr>
        <p:spPr>
          <a:xfrm>
            <a:off x="887997" y="5304895"/>
            <a:ext cx="604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Y. Feng, R. Martins, J. Van Geffen, I.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Dillig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, and S. Chaudhuri. Component-based synthesis of table consolidation and transformation tasks from examples. ACM SIGPLAN Notices, 2017.</a:t>
            </a:r>
            <a:endParaRPr lang="en-HK" altLang="zh-CN" sz="1200" dirty="0">
              <a:solidFill>
                <a:schemeClr val="bg1">
                  <a:lumMod val="75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E92814D2-CCFF-9DED-1BB3-A49AD19F9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6933" y="4213529"/>
            <a:ext cx="781228" cy="7812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E716E4-A6B5-9DF0-24B1-4767EBF22EA6}"/>
              </a:ext>
            </a:extLst>
          </p:cNvPr>
          <p:cNvSpPr txBox="1"/>
          <p:nvPr/>
        </p:nvSpPr>
        <p:spPr>
          <a:xfrm>
            <a:off x="1902729" y="3712676"/>
            <a:ext cx="895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  <a:ea typeface="微软雅黑" panose="020B0503020204020204" pitchFamily="34" charset="-122"/>
              </a:rPr>
              <a:t>Source</a:t>
            </a:r>
            <a:endParaRPr lang="zh-CN" altLang="en-US" sz="2000" dirty="0">
              <a:latin typeface="SF Pro Display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746B94-F652-430C-93DF-76B8E644C8D8}"/>
              </a:ext>
            </a:extLst>
          </p:cNvPr>
          <p:cNvSpPr txBox="1"/>
          <p:nvPr/>
        </p:nvSpPr>
        <p:spPr>
          <a:xfrm>
            <a:off x="4425306" y="3712676"/>
            <a:ext cx="830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  <a:ea typeface="微软雅黑" panose="020B0503020204020204" pitchFamily="34" charset="-122"/>
              </a:rPr>
              <a:t>Target</a:t>
            </a:r>
            <a:endParaRPr lang="zh-CN" altLang="en-US" sz="2000" dirty="0">
              <a:latin typeface="SF Pro Display"/>
              <a:ea typeface="微软雅黑" panose="020B0503020204020204" pitchFamily="34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9B3F0EBD-9A71-C4F1-90DD-4AAB1F346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4946" y="4213465"/>
            <a:ext cx="781228" cy="781228"/>
          </a:xfrm>
          <a:prstGeom prst="rect">
            <a:avLst/>
          </a:prstGeom>
        </p:spPr>
      </p:pic>
      <p:cxnSp>
        <p:nvCxnSpPr>
          <p:cNvPr id="9" name="直接箭头连接符 25">
            <a:extLst>
              <a:ext uri="{FF2B5EF4-FFF2-40B4-BE49-F238E27FC236}">
                <a16:creationId xmlns:a16="http://schemas.microsoft.com/office/drawing/2014/main" id="{5A0C6B80-5383-67CA-0451-E123218A5904}"/>
              </a:ext>
            </a:extLst>
          </p:cNvPr>
          <p:cNvCxnSpPr>
            <a:cxnSpLocks/>
          </p:cNvCxnSpPr>
          <p:nvPr/>
        </p:nvCxnSpPr>
        <p:spPr bwMode="auto">
          <a:xfrm>
            <a:off x="3038293" y="4638237"/>
            <a:ext cx="1173046" cy="0"/>
          </a:xfrm>
          <a:prstGeom prst="straightConnector1">
            <a:avLst/>
          </a:prstGeom>
          <a:noFill/>
          <a:ln w="5715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图形 9">
            <a:extLst>
              <a:ext uri="{FF2B5EF4-FFF2-40B4-BE49-F238E27FC236}">
                <a16:creationId xmlns:a16="http://schemas.microsoft.com/office/drawing/2014/main" id="{E92B1BC2-AAE9-AAC4-79AB-254E32301B0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1130" y="3954505"/>
            <a:ext cx="832061" cy="6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mnus_vis_9.6_3">
            <a:hlinkClick r:id="" action="ppaction://media"/>
            <a:extLst>
              <a:ext uri="{FF2B5EF4-FFF2-40B4-BE49-F238E27FC236}">
                <a16:creationId xmlns:a16="http://schemas.microsoft.com/office/drawing/2014/main" id="{1929B527-C614-9284-B852-88EA1D1ADE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7" y="6432"/>
            <a:ext cx="11520487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3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>
            <a:extLst>
              <a:ext uri="{FF2B5EF4-FFF2-40B4-BE49-F238E27FC236}">
                <a16:creationId xmlns:a16="http://schemas.microsoft.com/office/drawing/2014/main" id="{9DB31E5F-B1A4-42F7-BACD-D68C3A18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5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2099CB-73A4-4A50-96C3-6F40009EDD57}"/>
              </a:ext>
            </a:extLst>
          </p:cNvPr>
          <p:cNvSpPr txBox="1"/>
          <p:nvPr/>
        </p:nvSpPr>
        <p:spPr>
          <a:xfrm>
            <a:off x="1223614" y="1223808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/>
                <a:ea typeface="SF Pro Display Semibold" pitchFamily="2" charset="0"/>
                <a:cs typeface="SF Pro Display Semibold" pitchFamily="2" charset="0"/>
              </a:rPr>
              <a:t>Contributions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F Pro Display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16C14D-A9A2-4ADF-8EBC-900E2E75F678}"/>
              </a:ext>
            </a:extLst>
          </p:cNvPr>
          <p:cNvSpPr txBox="1"/>
          <p:nvPr/>
        </p:nvSpPr>
        <p:spPr>
          <a:xfrm>
            <a:off x="1299814" y="1709164"/>
            <a:ext cx="942912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B050"/>
                </a:solidFill>
                <a:latin typeface="SF Pro Display"/>
                <a:ea typeface="SF Pro Display" pitchFamily="2" charset="0"/>
                <a:cs typeface="SF Pro Display" pitchFamily="2" charset="0"/>
              </a:rPr>
              <a:t>a design space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/>
              </a:rPr>
              <a:t>consisting of two dimensions that guide the design of a collection of 23 glyphs.</a:t>
            </a:r>
            <a:endParaRPr lang="en-HK" altLang="zh-CN" sz="1800" dirty="0">
              <a:solidFill>
                <a:schemeClr val="bg1">
                  <a:lumMod val="65000"/>
                </a:schemeClr>
              </a:solidFill>
              <a:latin typeface="SF Pro Display"/>
            </a:endParaRPr>
          </a:p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B050"/>
                </a:solidFill>
                <a:latin typeface="SF Pro Display"/>
                <a:ea typeface="SF Pro Display" pitchFamily="2" charset="0"/>
                <a:cs typeface="SF Pro Display" pitchFamily="2" charset="0"/>
              </a:rPr>
              <a:t>a pipeline, SOMNUS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/>
              </a:rPr>
              <a:t>, that visualizes the creation and evolution of data tables across a series of transformations</a:t>
            </a:r>
            <a:r>
              <a:rPr lang="en-HK" altLang="zh-CN" sz="1800" dirty="0">
                <a:solidFill>
                  <a:schemeClr val="bg1">
                    <a:lumMod val="65000"/>
                  </a:schemeClr>
                </a:solidFill>
                <a:latin typeface="SF Pro Display"/>
              </a:rPr>
              <a:t>. </a:t>
            </a:r>
          </a:p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B050"/>
                </a:solidFill>
                <a:latin typeface="SF Pro Display"/>
              </a:rPr>
              <a:t>a controlled study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/>
                <a:ea typeface="SF Pro Display" pitchFamily="2" charset="0"/>
                <a:cs typeface="SF Pro Display" pitchFamily="2" charset="0"/>
              </a:rPr>
              <a:t>that evaluates how users perform with visualization and text using comparison tasks</a:t>
            </a:r>
            <a:r>
              <a:rPr lang="en-HK" altLang="zh-CN" sz="1800" dirty="0">
                <a:solidFill>
                  <a:schemeClr val="bg1">
                    <a:lumMod val="65000"/>
                  </a:schemeClr>
                </a:solidFill>
                <a:latin typeface="SF Pro Display"/>
              </a:rPr>
              <a:t>.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SF Pro Display"/>
              <a:ea typeface="SF Pro Display" pitchFamily="2" charset="0"/>
              <a:cs typeface="SF Pro Display" pitchFamily="2" charset="0"/>
            </a:endParaRPr>
          </a:p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B050"/>
                </a:solidFill>
                <a:latin typeface="SF Pro Display"/>
              </a:rPr>
              <a:t>two example applications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/>
                <a:ea typeface="SF Pro Display" pitchFamily="2" charset="0"/>
                <a:cs typeface="SF Pro Display" pitchFamily="2" charset="0"/>
              </a:rPr>
              <a:t>that showcase how SOMNUS can benefit different usage scenarios.</a:t>
            </a:r>
            <a:endParaRPr lang="en-HK" altLang="zh-CN" sz="1800" dirty="0">
              <a:solidFill>
                <a:schemeClr val="bg1">
                  <a:lumMod val="65000"/>
                </a:schemeClr>
              </a:solidFill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B704E0-2873-4DD7-A131-8E28D19937FD}"/>
              </a:ext>
            </a:extLst>
          </p:cNvPr>
          <p:cNvSpPr txBox="1"/>
          <p:nvPr/>
        </p:nvSpPr>
        <p:spPr>
          <a:xfrm>
            <a:off x="1223614" y="3816168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/>
                <a:ea typeface="SF Pro Display Semibold" pitchFamily="2" charset="0"/>
                <a:cs typeface="SF Pro Display Semibold" pitchFamily="2" charset="0"/>
              </a:rPr>
              <a:t>Future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/>
                <a:ea typeface="SF Pro Display Semibold" pitchFamily="2" charset="0"/>
                <a:cs typeface="SF Pro Display Semibold" pitchFamily="2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/>
                <a:ea typeface="SF Pro Display Semibold" pitchFamily="2" charset="0"/>
                <a:cs typeface="SF Pro Display Semibold" pitchFamily="2" charset="0"/>
              </a:rPr>
              <a:t>Work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F Pro Display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A8913D-2944-4701-9C1F-2571752C1321}"/>
              </a:ext>
            </a:extLst>
          </p:cNvPr>
          <p:cNvSpPr txBox="1"/>
          <p:nvPr/>
        </p:nvSpPr>
        <p:spPr>
          <a:xfrm>
            <a:off x="1299814" y="4334211"/>
            <a:ext cx="88392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B050"/>
                </a:solidFill>
                <a:latin typeface="SF Pro Display"/>
                <a:ea typeface="SF Pro Display" pitchFamily="2" charset="0"/>
                <a:cs typeface="SF Pro Display" pitchFamily="2" charset="0"/>
              </a:rPr>
              <a:t>enhance SOMNUS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/>
              </a:rPr>
              <a:t>by supporting a large number of functions and parameters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/>
                <a:cs typeface="SF Pro Display" pitchFamily="2" charset="0"/>
              </a:rPr>
              <a:t>. </a:t>
            </a:r>
          </a:p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B050"/>
                </a:solidFill>
                <a:latin typeface="SF Pro Display"/>
                <a:ea typeface="SF Pro Display" pitchFamily="2" charset="0"/>
                <a:cs typeface="SF Pro Display" pitchFamily="2" charset="0"/>
              </a:rPr>
              <a:t>explore how to visualize conditional statements and loops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/>
              </a:rPr>
              <a:t>in the provenance graph.</a:t>
            </a:r>
          </a:p>
        </p:txBody>
      </p:sp>
      <p:pic>
        <p:nvPicPr>
          <p:cNvPr id="2" name="Picture 8" descr="idea icon">
            <a:extLst>
              <a:ext uri="{FF2B5EF4-FFF2-40B4-BE49-F238E27FC236}">
                <a16:creationId xmlns:a16="http://schemas.microsoft.com/office/drawing/2014/main" id="{02B1DD18-CB00-82E5-1BB6-B9D90FCA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16" y="1230628"/>
            <a:ext cx="380998" cy="38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add list icon">
            <a:extLst>
              <a:ext uri="{FF2B5EF4-FFF2-40B4-BE49-F238E27FC236}">
                <a16:creationId xmlns:a16="http://schemas.microsoft.com/office/drawing/2014/main" id="{0D6E1748-E75E-4C72-3FEF-F49E7769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56" y="3888177"/>
            <a:ext cx="309858" cy="3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0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5CB2C7A-F274-E116-D4D8-FC37B7792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523" y="141871"/>
            <a:ext cx="2274887" cy="9890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002A545-58A1-0338-E3CD-47A3E9B444C1}"/>
              </a:ext>
            </a:extLst>
          </p:cNvPr>
          <p:cNvSpPr txBox="1">
            <a:spLocks/>
          </p:cNvSpPr>
          <p:nvPr/>
        </p:nvSpPr>
        <p:spPr bwMode="auto">
          <a:xfrm>
            <a:off x="7200445" y="2591998"/>
            <a:ext cx="4267199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Pct val="80000"/>
              <a:buChar char="•"/>
              <a:defRPr sz="3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1pPr>
            <a:lvl2pPr marL="687388" indent="-352425">
              <a:spcBef>
                <a:spcPts val="400"/>
              </a:spcBef>
              <a:spcAft>
                <a:spcPts val="200"/>
              </a:spcAft>
              <a:buClr>
                <a:srgbClr val="ADD3F7"/>
              </a:buClr>
              <a:buSzPct val="90000"/>
              <a:buFont typeface="Times" pitchFamily="2" charset="0"/>
              <a:buChar char="•"/>
              <a:defRPr sz="26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2pPr>
            <a:lvl3pPr marL="1631950" indent="-325438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90000"/>
              <a:buChar char="•"/>
              <a:defRPr sz="24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3pPr>
            <a:lvl4pPr marL="2284413" indent="-325438">
              <a:spcBef>
                <a:spcPts val="400"/>
              </a:spcBef>
              <a:spcAft>
                <a:spcPts val="200"/>
              </a:spcAft>
              <a:buChar char="–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4pPr>
            <a:lvl5pPr marL="2938463" indent="-325438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5pPr>
            <a:lvl6pPr marL="3395663" indent="-325438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6pPr>
            <a:lvl7pPr marL="3852863" indent="-325438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7pPr>
            <a:lvl8pPr marL="4310063" indent="-325438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8pPr>
            <a:lvl9pPr marL="4767263" indent="-325438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5400" b="1" dirty="0">
                <a:solidFill>
                  <a:srgbClr val="772583"/>
                </a:solidFill>
              </a:rPr>
              <a:t>Thank You!</a:t>
            </a:r>
            <a:endParaRPr lang="en-US" altLang="en-US" sz="5400" b="1" dirty="0">
              <a:solidFill>
                <a:srgbClr val="772583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5566B0-61D6-99C0-C60E-C8D6AA8718EA}"/>
              </a:ext>
            </a:extLst>
          </p:cNvPr>
          <p:cNvSpPr txBox="1"/>
          <p:nvPr/>
        </p:nvSpPr>
        <p:spPr>
          <a:xfrm>
            <a:off x="252347" y="1240249"/>
            <a:ext cx="727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Visualizing the Scripts of Data Wrangling with SOMNUS</a:t>
            </a:r>
            <a:endParaRPr kumimoji="1" lang="zh-CN" altLang="en-US" sz="2400" b="1" dirty="0">
              <a:latin typeface="SF Pro Display" pitchFamily="2" charset="0"/>
              <a:cs typeface="SF Pro Display" pitchFamily="2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773A66-758D-DE76-3230-364AA63DF5DD}"/>
              </a:ext>
            </a:extLst>
          </p:cNvPr>
          <p:cNvGrpSpPr/>
          <p:nvPr/>
        </p:nvGrpSpPr>
        <p:grpSpPr>
          <a:xfrm>
            <a:off x="287484" y="441868"/>
            <a:ext cx="1980698" cy="392659"/>
            <a:chOff x="10225657" y="5472397"/>
            <a:chExt cx="1980698" cy="39265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D00079C-283F-54F3-02FE-FF5B4F390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6873" y="5517910"/>
              <a:ext cx="249874" cy="276646"/>
            </a:xfrm>
            <a:custGeom>
              <a:avLst/>
              <a:gdLst>
                <a:gd name="T0" fmla="*/ 296922 w 694910"/>
                <a:gd name="T1" fmla="*/ 735103 h 769288"/>
                <a:gd name="T2" fmla="*/ 4298 w 694910"/>
                <a:gd name="T3" fmla="*/ 61639 h 769288"/>
                <a:gd name="T4" fmla="*/ 15 w 694910"/>
                <a:gd name="T5" fmla="*/ 42644 h 769288"/>
                <a:gd name="T6" fmla="*/ 43327 w 694910"/>
                <a:gd name="T7" fmla="*/ 475 h 769288"/>
                <a:gd name="T8" fmla="*/ 87783 w 694910"/>
                <a:gd name="T9" fmla="*/ 32956 h 769288"/>
                <a:gd name="T10" fmla="*/ 349945 w 694910"/>
                <a:gd name="T11" fmla="*/ 659788 h 769288"/>
                <a:gd name="T12" fmla="*/ 613249 w 694910"/>
                <a:gd name="T13" fmla="*/ 30297 h 769288"/>
                <a:gd name="T14" fmla="*/ 655515 w 694910"/>
                <a:gd name="T15" fmla="*/ 0 h 769288"/>
                <a:gd name="T16" fmla="*/ 697781 w 694910"/>
                <a:gd name="T17" fmla="*/ 41124 h 769288"/>
                <a:gd name="T18" fmla="*/ 694544 w 694910"/>
                <a:gd name="T19" fmla="*/ 58409 h 769288"/>
                <a:gd name="T20" fmla="*/ 400873 w 694910"/>
                <a:gd name="T21" fmla="*/ 735103 h 769288"/>
                <a:gd name="T22" fmla="*/ 351087 w 694910"/>
                <a:gd name="T23" fmla="*/ 770813 h 769288"/>
                <a:gd name="T24" fmla="*/ 346708 w 694910"/>
                <a:gd name="T25" fmla="*/ 770813 h 769288"/>
                <a:gd name="T26" fmla="*/ 296922 w 694910"/>
                <a:gd name="T27" fmla="*/ 735103 h 7692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94910" h="769288">
                  <a:moveTo>
                    <a:pt x="296922" y="735099"/>
                  </a:moveTo>
                  <a:lnTo>
                    <a:pt x="4298" y="61639"/>
                  </a:lnTo>
                  <a:cubicBezTo>
                    <a:pt x="1308" y="55761"/>
                    <a:pt x="-164" y="49232"/>
                    <a:pt x="15" y="42644"/>
                  </a:cubicBezTo>
                  <a:cubicBezTo>
                    <a:pt x="970" y="19357"/>
                    <a:pt x="19970" y="859"/>
                    <a:pt x="43327" y="475"/>
                  </a:cubicBezTo>
                  <a:cubicBezTo>
                    <a:pt x="63560" y="774"/>
                    <a:pt x="81391" y="13802"/>
                    <a:pt x="87783" y="32956"/>
                  </a:cubicBezTo>
                  <a:lnTo>
                    <a:pt x="349945" y="659784"/>
                  </a:lnTo>
                  <a:lnTo>
                    <a:pt x="613249" y="30297"/>
                  </a:lnTo>
                  <a:cubicBezTo>
                    <a:pt x="620644" y="13182"/>
                    <a:pt x="636898" y="1532"/>
                    <a:pt x="655515" y="0"/>
                  </a:cubicBezTo>
                  <a:cubicBezTo>
                    <a:pt x="678496" y="-108"/>
                    <a:pt x="697313" y="18201"/>
                    <a:pt x="697781" y="41124"/>
                  </a:cubicBezTo>
                  <a:cubicBezTo>
                    <a:pt x="697866" y="47043"/>
                    <a:pt x="696766" y="52920"/>
                    <a:pt x="694544" y="58409"/>
                  </a:cubicBezTo>
                  <a:lnTo>
                    <a:pt x="400873" y="735099"/>
                  </a:lnTo>
                  <a:cubicBezTo>
                    <a:pt x="391354" y="756753"/>
                    <a:pt x="375933" y="770809"/>
                    <a:pt x="351087" y="770809"/>
                  </a:cubicBezTo>
                  <a:lnTo>
                    <a:pt x="346708" y="770809"/>
                  </a:lnTo>
                  <a:cubicBezTo>
                    <a:pt x="324025" y="771196"/>
                    <a:pt x="303780" y="756674"/>
                    <a:pt x="296922" y="735099"/>
                  </a:cubicBez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00843D"/>
                </a:solidFill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075EC46-8038-5AF6-8083-3D5182076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1630" y="5518356"/>
              <a:ext cx="30788" cy="273076"/>
            </a:xfrm>
            <a:custGeom>
              <a:avLst/>
              <a:gdLst>
                <a:gd name="T0" fmla="*/ 0 w 85673"/>
                <a:gd name="T1" fmla="*/ 42738 h 759791"/>
                <a:gd name="T2" fmla="*/ 42841 w 85673"/>
                <a:gd name="T3" fmla="*/ 0 h 759791"/>
                <a:gd name="T4" fmla="*/ 85678 w 85673"/>
                <a:gd name="T5" fmla="*/ 42738 h 759791"/>
                <a:gd name="T6" fmla="*/ 85678 w 85673"/>
                <a:gd name="T7" fmla="*/ 723701 h 759791"/>
                <a:gd name="T8" fmla="*/ 42841 w 85673"/>
                <a:gd name="T9" fmla="*/ 766440 h 759791"/>
                <a:gd name="T10" fmla="*/ 0 w 85673"/>
                <a:gd name="T11" fmla="*/ 723701 h 7597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673" h="759791">
                  <a:moveTo>
                    <a:pt x="0" y="42738"/>
                  </a:moveTo>
                  <a:cubicBezTo>
                    <a:pt x="0" y="19135"/>
                    <a:pt x="19179" y="0"/>
                    <a:pt x="42837" y="0"/>
                  </a:cubicBezTo>
                  <a:cubicBezTo>
                    <a:pt x="66495" y="0"/>
                    <a:pt x="85674" y="19135"/>
                    <a:pt x="85674" y="42738"/>
                  </a:cubicBezTo>
                  <a:lnTo>
                    <a:pt x="85674" y="723701"/>
                  </a:lnTo>
                  <a:cubicBezTo>
                    <a:pt x="85674" y="747305"/>
                    <a:pt x="66495" y="766440"/>
                    <a:pt x="42837" y="766440"/>
                  </a:cubicBezTo>
                  <a:cubicBezTo>
                    <a:pt x="19179" y="766440"/>
                    <a:pt x="0" y="747305"/>
                    <a:pt x="0" y="723701"/>
                  </a:cubicBezTo>
                  <a:lnTo>
                    <a:pt x="0" y="42738"/>
                  </a:ln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00843D"/>
                </a:solidFill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DF0A956-3B0B-E610-1FEE-33DD264C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9979" y="5516125"/>
              <a:ext cx="201684" cy="276646"/>
            </a:xfrm>
            <a:custGeom>
              <a:avLst/>
              <a:gdLst>
                <a:gd name="T0" fmla="*/ 16293 w 561639"/>
                <a:gd name="T1" fmla="*/ 676883 h 769288"/>
                <a:gd name="T2" fmla="*/ 15 w 561639"/>
                <a:gd name="T3" fmla="*/ 644402 h 769288"/>
                <a:gd name="T4" fmla="*/ 40750 w 561639"/>
                <a:gd name="T5" fmla="*/ 602240 h 769288"/>
                <a:gd name="T6" fmla="*/ 41234 w 561639"/>
                <a:gd name="T7" fmla="*/ 602234 h 769288"/>
                <a:gd name="T8" fmla="*/ 67222 w 561639"/>
                <a:gd name="T9" fmla="*/ 611731 h 769288"/>
                <a:gd name="T10" fmla="*/ 306732 w 561639"/>
                <a:gd name="T11" fmla="*/ 701956 h 769288"/>
                <a:gd name="T12" fmla="*/ 475795 w 561639"/>
                <a:gd name="T13" fmla="*/ 573267 h 769288"/>
                <a:gd name="T14" fmla="*/ 475795 w 561639"/>
                <a:gd name="T15" fmla="*/ 570892 h 769288"/>
                <a:gd name="T16" fmla="*/ 278551 w 561639"/>
                <a:gd name="T17" fmla="*/ 427102 h 769288"/>
                <a:gd name="T18" fmla="*/ 24004 w 561639"/>
                <a:gd name="T19" fmla="*/ 208658 h 769288"/>
                <a:gd name="T20" fmla="*/ 24004 w 561639"/>
                <a:gd name="T21" fmla="*/ 206473 h 769288"/>
                <a:gd name="T22" fmla="*/ 273124 w 561639"/>
                <a:gd name="T23" fmla="*/ 0 h 769288"/>
                <a:gd name="T24" fmla="*/ 514824 w 561639"/>
                <a:gd name="T25" fmla="*/ 74650 h 769288"/>
                <a:gd name="T26" fmla="*/ 533196 w 561639"/>
                <a:gd name="T27" fmla="*/ 109220 h 769288"/>
                <a:gd name="T28" fmla="*/ 492263 w 561639"/>
                <a:gd name="T29" fmla="*/ 150249 h 769288"/>
                <a:gd name="T30" fmla="*/ 492073 w 561639"/>
                <a:gd name="T31" fmla="*/ 150249 h 769288"/>
                <a:gd name="T32" fmla="*/ 467132 w 561639"/>
                <a:gd name="T33" fmla="*/ 142746 h 769288"/>
                <a:gd name="T34" fmla="*/ 271030 w 561639"/>
                <a:gd name="T35" fmla="*/ 76264 h 769288"/>
                <a:gd name="T36" fmla="*/ 109202 w 561639"/>
                <a:gd name="T37" fmla="*/ 198496 h 769288"/>
                <a:gd name="T38" fmla="*/ 109202 w 561639"/>
                <a:gd name="T39" fmla="*/ 200585 h 769288"/>
                <a:gd name="T40" fmla="*/ 315013 w 561639"/>
                <a:gd name="T41" fmla="*/ 347605 h 769288"/>
                <a:gd name="T42" fmla="*/ 562516 w 561639"/>
                <a:gd name="T43" fmla="*/ 561680 h 769288"/>
                <a:gd name="T44" fmla="*/ 562516 w 561639"/>
                <a:gd name="T45" fmla="*/ 563864 h 769288"/>
                <a:gd name="T46" fmla="*/ 303495 w 561639"/>
                <a:gd name="T47" fmla="*/ 777935 h 769288"/>
                <a:gd name="T48" fmla="*/ 16293 w 561639"/>
                <a:gd name="T49" fmla="*/ 676883 h 7692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61639" h="769288">
                  <a:moveTo>
                    <a:pt x="16293" y="676879"/>
                  </a:moveTo>
                  <a:cubicBezTo>
                    <a:pt x="5763" y="669450"/>
                    <a:pt x="-346" y="657260"/>
                    <a:pt x="15" y="644398"/>
                  </a:cubicBezTo>
                  <a:cubicBezTo>
                    <a:pt x="-406" y="621533"/>
                    <a:pt x="17832" y="602656"/>
                    <a:pt x="40750" y="602236"/>
                  </a:cubicBezTo>
                  <a:cubicBezTo>
                    <a:pt x="40911" y="602233"/>
                    <a:pt x="41072" y="602231"/>
                    <a:pt x="41234" y="602230"/>
                  </a:cubicBezTo>
                  <a:cubicBezTo>
                    <a:pt x="50784" y="602031"/>
                    <a:pt x="60060" y="605421"/>
                    <a:pt x="67222" y="611727"/>
                  </a:cubicBezTo>
                  <a:cubicBezTo>
                    <a:pt x="138712" y="672510"/>
                    <a:pt x="210202" y="701952"/>
                    <a:pt x="306728" y="701952"/>
                  </a:cubicBezTo>
                  <a:cubicBezTo>
                    <a:pt x="408585" y="701952"/>
                    <a:pt x="475791" y="647817"/>
                    <a:pt x="475791" y="573263"/>
                  </a:cubicBezTo>
                  <a:lnTo>
                    <a:pt x="475791" y="570888"/>
                  </a:lnTo>
                  <a:cubicBezTo>
                    <a:pt x="475791" y="500608"/>
                    <a:pt x="437714" y="460623"/>
                    <a:pt x="278551" y="427098"/>
                  </a:cubicBezTo>
                  <a:cubicBezTo>
                    <a:pt x="104157" y="389108"/>
                    <a:pt x="24004" y="333074"/>
                    <a:pt x="24004" y="208658"/>
                  </a:cubicBezTo>
                  <a:lnTo>
                    <a:pt x="24004" y="206473"/>
                  </a:lnTo>
                  <a:cubicBezTo>
                    <a:pt x="24004" y="87566"/>
                    <a:pt x="128716" y="0"/>
                    <a:pt x="273124" y="0"/>
                  </a:cubicBezTo>
                  <a:cubicBezTo>
                    <a:pt x="372887" y="0"/>
                    <a:pt x="445424" y="24883"/>
                    <a:pt x="514820" y="74650"/>
                  </a:cubicBezTo>
                  <a:cubicBezTo>
                    <a:pt x="526052" y="82650"/>
                    <a:pt x="532857" y="95455"/>
                    <a:pt x="533192" y="109220"/>
                  </a:cubicBezTo>
                  <a:cubicBezTo>
                    <a:pt x="533245" y="131827"/>
                    <a:pt x="514918" y="150196"/>
                    <a:pt x="492259" y="150249"/>
                  </a:cubicBezTo>
                  <a:cubicBezTo>
                    <a:pt x="492195" y="150249"/>
                    <a:pt x="492132" y="150249"/>
                    <a:pt x="492069" y="150249"/>
                  </a:cubicBezTo>
                  <a:cubicBezTo>
                    <a:pt x="483148" y="150603"/>
                    <a:pt x="474365" y="147961"/>
                    <a:pt x="467128" y="142746"/>
                  </a:cubicBezTo>
                  <a:cubicBezTo>
                    <a:pt x="411067" y="99305"/>
                    <a:pt x="342013" y="75894"/>
                    <a:pt x="271030" y="76264"/>
                  </a:cubicBezTo>
                  <a:cubicBezTo>
                    <a:pt x="172410" y="76264"/>
                    <a:pt x="109202" y="130399"/>
                    <a:pt x="109202" y="198496"/>
                  </a:cubicBezTo>
                  <a:lnTo>
                    <a:pt x="109202" y="200585"/>
                  </a:lnTo>
                  <a:cubicBezTo>
                    <a:pt x="109202" y="272005"/>
                    <a:pt x="148231" y="311989"/>
                    <a:pt x="315009" y="347605"/>
                  </a:cubicBezTo>
                  <a:cubicBezTo>
                    <a:pt x="484073" y="384359"/>
                    <a:pt x="562512" y="445998"/>
                    <a:pt x="562512" y="561676"/>
                  </a:cubicBezTo>
                  <a:lnTo>
                    <a:pt x="562512" y="563860"/>
                  </a:lnTo>
                  <a:cubicBezTo>
                    <a:pt x="562512" y="693595"/>
                    <a:pt x="454087" y="777931"/>
                    <a:pt x="303491" y="777931"/>
                  </a:cubicBezTo>
                  <a:cubicBezTo>
                    <a:pt x="198804" y="779123"/>
                    <a:pt x="97070" y="743327"/>
                    <a:pt x="16293" y="676879"/>
                  </a:cubicBez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00843D"/>
                </a:solidFill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46B88AB-8690-EAA9-59F6-731C7A052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5024" y="5516125"/>
              <a:ext cx="191421" cy="273076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45FD47C-C8CF-477B-FE9E-54ED102CD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9910" y="5515679"/>
              <a:ext cx="229349" cy="279770"/>
            </a:xfrm>
            <a:custGeom>
              <a:avLst/>
              <a:gdLst>
                <a:gd name="T0" fmla="*/ 0 w 637794"/>
                <a:gd name="T1" fmla="*/ 392052 h 778786"/>
                <a:gd name="T2" fmla="*/ 0 w 637794"/>
                <a:gd name="T3" fmla="*/ 390058 h 778786"/>
                <a:gd name="T4" fmla="*/ 320801 w 637794"/>
                <a:gd name="T5" fmla="*/ 0 h 778786"/>
                <a:gd name="T6" fmla="*/ 638461 w 637794"/>
                <a:gd name="T7" fmla="*/ 387873 h 778786"/>
                <a:gd name="T8" fmla="*/ 638461 w 637794"/>
                <a:gd name="T9" fmla="*/ 390058 h 778786"/>
                <a:gd name="T10" fmla="*/ 318707 w 637794"/>
                <a:gd name="T11" fmla="*/ 780116 h 778786"/>
                <a:gd name="T12" fmla="*/ 0 w 637794"/>
                <a:gd name="T13" fmla="*/ 392052 h 778786"/>
                <a:gd name="T14" fmla="*/ 549836 w 637794"/>
                <a:gd name="T15" fmla="*/ 392052 h 778786"/>
                <a:gd name="T16" fmla="*/ 549836 w 637794"/>
                <a:gd name="T17" fmla="*/ 390058 h 778786"/>
                <a:gd name="T18" fmla="*/ 318707 w 637794"/>
                <a:gd name="T19" fmla="*/ 77499 h 778786"/>
                <a:gd name="T20" fmla="*/ 88625 w 637794"/>
                <a:gd name="T21" fmla="*/ 387873 h 778786"/>
                <a:gd name="T22" fmla="*/ 88625 w 637794"/>
                <a:gd name="T23" fmla="*/ 390058 h 778786"/>
                <a:gd name="T24" fmla="*/ 320801 w 637794"/>
                <a:gd name="T25" fmla="*/ 702522 h 778786"/>
                <a:gd name="T26" fmla="*/ 549836 w 637794"/>
                <a:gd name="T27" fmla="*/ 392052 h 7787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7794" h="778786">
                  <a:moveTo>
                    <a:pt x="0" y="392052"/>
                  </a:moveTo>
                  <a:lnTo>
                    <a:pt x="0" y="390058"/>
                  </a:lnTo>
                  <a:cubicBezTo>
                    <a:pt x="0" y="178836"/>
                    <a:pt x="126417" y="0"/>
                    <a:pt x="320801" y="0"/>
                  </a:cubicBezTo>
                  <a:cubicBezTo>
                    <a:pt x="515186" y="0"/>
                    <a:pt x="638461" y="176651"/>
                    <a:pt x="638461" y="387873"/>
                  </a:cubicBezTo>
                  <a:lnTo>
                    <a:pt x="638461" y="390058"/>
                  </a:lnTo>
                  <a:cubicBezTo>
                    <a:pt x="638461" y="601185"/>
                    <a:pt x="513091" y="780116"/>
                    <a:pt x="318707" y="780116"/>
                  </a:cubicBezTo>
                  <a:cubicBezTo>
                    <a:pt x="124322" y="780116"/>
                    <a:pt x="0" y="603274"/>
                    <a:pt x="0" y="392052"/>
                  </a:cubicBezTo>
                  <a:close/>
                  <a:moveTo>
                    <a:pt x="549836" y="392052"/>
                  </a:moveTo>
                  <a:lnTo>
                    <a:pt x="549836" y="390058"/>
                  </a:lnTo>
                  <a:cubicBezTo>
                    <a:pt x="549836" y="225183"/>
                    <a:pt x="459117" y="77499"/>
                    <a:pt x="318707" y="77499"/>
                  </a:cubicBezTo>
                  <a:cubicBezTo>
                    <a:pt x="178297" y="77499"/>
                    <a:pt x="88625" y="221954"/>
                    <a:pt x="88625" y="387873"/>
                  </a:cubicBezTo>
                  <a:lnTo>
                    <a:pt x="88625" y="390058"/>
                  </a:lnTo>
                  <a:cubicBezTo>
                    <a:pt x="88625" y="554838"/>
                    <a:pt x="179344" y="702522"/>
                    <a:pt x="320801" y="702522"/>
                  </a:cubicBezTo>
                  <a:cubicBezTo>
                    <a:pt x="462258" y="702522"/>
                    <a:pt x="549836" y="556927"/>
                    <a:pt x="549836" y="392052"/>
                  </a:cubicBez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  <p:grpSp>
          <p:nvGrpSpPr>
            <p:cNvPr id="20" name="Group 24">
              <a:extLst>
                <a:ext uri="{FF2B5EF4-FFF2-40B4-BE49-F238E27FC236}">
                  <a16:creationId xmlns:a16="http://schemas.microsoft.com/office/drawing/2014/main" id="{79DCFB4C-2FE0-14ED-ACAF-65E351130F3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0225657" y="5472397"/>
              <a:ext cx="393552" cy="392659"/>
              <a:chOff x="739775" y="1122363"/>
              <a:chExt cx="1400175" cy="1397000"/>
            </a:xfrm>
            <a:solidFill>
              <a:srgbClr val="772583"/>
            </a:solidFill>
          </p:grpSpPr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FD1377AE-29AC-291E-04CE-FF94B5B66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350" y="1400175"/>
                <a:ext cx="219075" cy="206375"/>
              </a:xfrm>
              <a:custGeom>
                <a:avLst/>
                <a:gdLst>
                  <a:gd name="T0" fmla="*/ 146344 w 171347"/>
                  <a:gd name="T1" fmla="*/ 145836 h 161455"/>
                  <a:gd name="T2" fmla="*/ 25179 w 171347"/>
                  <a:gd name="T3" fmla="*/ 146007 h 161455"/>
                  <a:gd name="T4" fmla="*/ 25008 w 171347"/>
                  <a:gd name="T5" fmla="*/ 25121 h 161455"/>
                  <a:gd name="T6" fmla="*/ 146173 w 171347"/>
                  <a:gd name="T7" fmla="*/ 24951 h 161455"/>
                  <a:gd name="T8" fmla="*/ 146344 w 171347"/>
                  <a:gd name="T9" fmla="*/ 25121 h 161455"/>
                  <a:gd name="T10" fmla="*/ 146344 w 171347"/>
                  <a:gd name="T11" fmla="*/ 145836 h 1614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61455">
                    <a:moveTo>
                      <a:pt x="146340" y="145832"/>
                    </a:moveTo>
                    <a:cubicBezTo>
                      <a:pt x="112929" y="179260"/>
                      <a:pt x="58683" y="179336"/>
                      <a:pt x="25179" y="146003"/>
                    </a:cubicBezTo>
                    <a:cubicBezTo>
                      <a:pt x="-8326" y="112669"/>
                      <a:pt x="-8403" y="58548"/>
                      <a:pt x="25008" y="25121"/>
                    </a:cubicBezTo>
                    <a:cubicBezTo>
                      <a:pt x="58419" y="-8307"/>
                      <a:pt x="112664" y="-8383"/>
                      <a:pt x="146169" y="24951"/>
                    </a:cubicBezTo>
                    <a:cubicBezTo>
                      <a:pt x="146226" y="25007"/>
                      <a:pt x="146283" y="25064"/>
                      <a:pt x="146340" y="25121"/>
                    </a:cubicBezTo>
                    <a:cubicBezTo>
                      <a:pt x="179684" y="58482"/>
                      <a:pt x="179684" y="112471"/>
                      <a:pt x="146340" y="1458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9AB2A0AB-DF44-8D69-ABF6-3F63C64BB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888" y="2017713"/>
                <a:ext cx="219075" cy="217487"/>
              </a:xfrm>
              <a:custGeom>
                <a:avLst/>
                <a:gdLst>
                  <a:gd name="T0" fmla="*/ 24913 w 171347"/>
                  <a:gd name="T1" fmla="*/ 25216 h 170953"/>
                  <a:gd name="T2" fmla="*/ 146078 w 171347"/>
                  <a:gd name="T3" fmla="*/ 24856 h 170953"/>
                  <a:gd name="T4" fmla="*/ 146438 w 171347"/>
                  <a:gd name="T5" fmla="*/ 145738 h 170953"/>
                  <a:gd name="T6" fmla="*/ 25274 w 171347"/>
                  <a:gd name="T7" fmla="*/ 146097 h 170953"/>
                  <a:gd name="T8" fmla="*/ 24913 w 171347"/>
                  <a:gd name="T9" fmla="*/ 145738 h 170953"/>
                  <a:gd name="T10" fmla="*/ 24913 w 171347"/>
                  <a:gd name="T11" fmla="*/ 25216 h 1709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70953">
                    <a:moveTo>
                      <a:pt x="24913" y="25216"/>
                    </a:moveTo>
                    <a:cubicBezTo>
                      <a:pt x="58271" y="-8264"/>
                      <a:pt x="112517" y="-8425"/>
                      <a:pt x="146074" y="24856"/>
                    </a:cubicBezTo>
                    <a:cubicBezTo>
                      <a:pt x="179631" y="58137"/>
                      <a:pt x="179792" y="112258"/>
                      <a:pt x="146434" y="145738"/>
                    </a:cubicBezTo>
                    <a:cubicBezTo>
                      <a:pt x="113076" y="179217"/>
                      <a:pt x="58831" y="179378"/>
                      <a:pt x="25274" y="146097"/>
                    </a:cubicBezTo>
                    <a:cubicBezTo>
                      <a:pt x="25153" y="145978"/>
                      <a:pt x="25033" y="145858"/>
                      <a:pt x="24913" y="145738"/>
                    </a:cubicBezTo>
                    <a:cubicBezTo>
                      <a:pt x="-8304" y="112398"/>
                      <a:pt x="-8304" y="58555"/>
                      <a:pt x="24913" y="252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8AF2BB41-7E3E-F862-9D6E-B6C1DBE41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888" y="1400175"/>
                <a:ext cx="219075" cy="206375"/>
              </a:xfrm>
              <a:custGeom>
                <a:avLst/>
                <a:gdLst>
                  <a:gd name="T0" fmla="*/ 25008 w 171347"/>
                  <a:gd name="T1" fmla="*/ 25121 h 161455"/>
                  <a:gd name="T2" fmla="*/ 146173 w 171347"/>
                  <a:gd name="T3" fmla="*/ 24951 h 161455"/>
                  <a:gd name="T4" fmla="*/ 146344 w 171347"/>
                  <a:gd name="T5" fmla="*/ 145836 h 161455"/>
                  <a:gd name="T6" fmla="*/ 25179 w 171347"/>
                  <a:gd name="T7" fmla="*/ 146007 h 161455"/>
                  <a:gd name="T8" fmla="*/ 25008 w 171347"/>
                  <a:gd name="T9" fmla="*/ 145836 h 161455"/>
                  <a:gd name="T10" fmla="*/ 25008 w 171347"/>
                  <a:gd name="T11" fmla="*/ 25121 h 1614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61455">
                    <a:moveTo>
                      <a:pt x="25008" y="25121"/>
                    </a:moveTo>
                    <a:cubicBezTo>
                      <a:pt x="58419" y="-8307"/>
                      <a:pt x="112664" y="-8383"/>
                      <a:pt x="146169" y="24951"/>
                    </a:cubicBezTo>
                    <a:cubicBezTo>
                      <a:pt x="179674" y="58284"/>
                      <a:pt x="179750" y="112405"/>
                      <a:pt x="146340" y="145832"/>
                    </a:cubicBezTo>
                    <a:cubicBezTo>
                      <a:pt x="112929" y="179260"/>
                      <a:pt x="58683" y="179336"/>
                      <a:pt x="25179" y="146003"/>
                    </a:cubicBezTo>
                    <a:cubicBezTo>
                      <a:pt x="25122" y="145946"/>
                      <a:pt x="25065" y="145889"/>
                      <a:pt x="25008" y="145832"/>
                    </a:cubicBezTo>
                    <a:cubicBezTo>
                      <a:pt x="-8336" y="112471"/>
                      <a:pt x="-8336" y="58482"/>
                      <a:pt x="25008" y="25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63832180-F611-3659-1536-1902FC86C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350" y="2017713"/>
                <a:ext cx="219075" cy="217487"/>
              </a:xfrm>
              <a:custGeom>
                <a:avLst/>
                <a:gdLst>
                  <a:gd name="T0" fmla="*/ 24913 w 171347"/>
                  <a:gd name="T1" fmla="*/ 25216 h 170953"/>
                  <a:gd name="T2" fmla="*/ 146078 w 171347"/>
                  <a:gd name="T3" fmla="*/ 24856 h 170953"/>
                  <a:gd name="T4" fmla="*/ 146438 w 171347"/>
                  <a:gd name="T5" fmla="*/ 145738 h 170953"/>
                  <a:gd name="T6" fmla="*/ 25274 w 171347"/>
                  <a:gd name="T7" fmla="*/ 146097 h 170953"/>
                  <a:gd name="T8" fmla="*/ 24913 w 171347"/>
                  <a:gd name="T9" fmla="*/ 145738 h 170953"/>
                  <a:gd name="T10" fmla="*/ 24913 w 171347"/>
                  <a:gd name="T11" fmla="*/ 25216 h 1709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70953">
                    <a:moveTo>
                      <a:pt x="24913" y="25216"/>
                    </a:moveTo>
                    <a:cubicBezTo>
                      <a:pt x="58271" y="-8264"/>
                      <a:pt x="112517" y="-8425"/>
                      <a:pt x="146074" y="24856"/>
                    </a:cubicBezTo>
                    <a:cubicBezTo>
                      <a:pt x="179631" y="58137"/>
                      <a:pt x="179793" y="112258"/>
                      <a:pt x="146434" y="145738"/>
                    </a:cubicBezTo>
                    <a:cubicBezTo>
                      <a:pt x="113076" y="179217"/>
                      <a:pt x="58831" y="179378"/>
                      <a:pt x="25274" y="146097"/>
                    </a:cubicBezTo>
                    <a:cubicBezTo>
                      <a:pt x="25153" y="145978"/>
                      <a:pt x="25033" y="145858"/>
                      <a:pt x="24913" y="145738"/>
                    </a:cubicBezTo>
                    <a:cubicBezTo>
                      <a:pt x="-8304" y="112398"/>
                      <a:pt x="-8304" y="58555"/>
                      <a:pt x="24913" y="252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27" name="Freeform 19">
                <a:extLst>
                  <a:ext uri="{FF2B5EF4-FFF2-40B4-BE49-F238E27FC236}">
                    <a16:creationId xmlns:a16="http://schemas.microsoft.com/office/drawing/2014/main" id="{41050ED5-A46D-E4D6-575B-9D6A0C9E52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30313" y="1608138"/>
                <a:ext cx="412750" cy="412750"/>
              </a:xfrm>
              <a:custGeom>
                <a:avLst/>
                <a:gdLst>
                  <a:gd name="T0" fmla="*/ 285393 w 323656"/>
                  <a:gd name="T1" fmla="*/ 241899 h 322911"/>
                  <a:gd name="T2" fmla="*/ 280062 w 323656"/>
                  <a:gd name="T3" fmla="*/ 241899 h 322911"/>
                  <a:gd name="T4" fmla="*/ 235702 w 323656"/>
                  <a:gd name="T5" fmla="*/ 222904 h 322911"/>
                  <a:gd name="T6" fmla="*/ 230657 w 323656"/>
                  <a:gd name="T7" fmla="*/ 217775 h 322911"/>
                  <a:gd name="T8" fmla="*/ 230657 w 323656"/>
                  <a:gd name="T9" fmla="*/ 108365 h 322911"/>
                  <a:gd name="T10" fmla="*/ 236178 w 323656"/>
                  <a:gd name="T11" fmla="*/ 102857 h 322911"/>
                  <a:gd name="T12" fmla="*/ 279872 w 323656"/>
                  <a:gd name="T13" fmla="*/ 85097 h 322911"/>
                  <a:gd name="T14" fmla="*/ 280443 w 323656"/>
                  <a:gd name="T15" fmla="*/ 85097 h 322911"/>
                  <a:gd name="T16" fmla="*/ 286155 w 323656"/>
                  <a:gd name="T17" fmla="*/ 85097 h 322911"/>
                  <a:gd name="T18" fmla="*/ 328801 w 323656"/>
                  <a:gd name="T19" fmla="*/ 42548 h 322911"/>
                  <a:gd name="T20" fmla="*/ 286155 w 323656"/>
                  <a:gd name="T21" fmla="*/ 0 h 322911"/>
                  <a:gd name="T22" fmla="*/ 243508 w 323656"/>
                  <a:gd name="T23" fmla="*/ 42548 h 322911"/>
                  <a:gd name="T24" fmla="*/ 243508 w 323656"/>
                  <a:gd name="T25" fmla="*/ 47772 h 322911"/>
                  <a:gd name="T26" fmla="*/ 243508 w 323656"/>
                  <a:gd name="T27" fmla="*/ 47772 h 322911"/>
                  <a:gd name="T28" fmla="*/ 224470 w 323656"/>
                  <a:gd name="T29" fmla="*/ 92125 h 322911"/>
                  <a:gd name="T30" fmla="*/ 219329 w 323656"/>
                  <a:gd name="T31" fmla="*/ 97348 h 322911"/>
                  <a:gd name="T32" fmla="*/ 109187 w 323656"/>
                  <a:gd name="T33" fmla="*/ 98013 h 322911"/>
                  <a:gd name="T34" fmla="*/ 103475 w 323656"/>
                  <a:gd name="T35" fmla="*/ 92410 h 322911"/>
                  <a:gd name="T36" fmla="*/ 85674 w 323656"/>
                  <a:gd name="T37" fmla="*/ 48817 h 322911"/>
                  <a:gd name="T38" fmla="*/ 85674 w 323656"/>
                  <a:gd name="T39" fmla="*/ 48152 h 322911"/>
                  <a:gd name="T40" fmla="*/ 85674 w 323656"/>
                  <a:gd name="T41" fmla="*/ 42548 h 322911"/>
                  <a:gd name="T42" fmla="*/ 43027 w 323656"/>
                  <a:gd name="T43" fmla="*/ 0 h 322911"/>
                  <a:gd name="T44" fmla="*/ 381 w 323656"/>
                  <a:gd name="T45" fmla="*/ 42549 h 322911"/>
                  <a:gd name="T46" fmla="*/ 43027 w 323656"/>
                  <a:gd name="T47" fmla="*/ 85097 h 322911"/>
                  <a:gd name="T48" fmla="*/ 43123 w 323656"/>
                  <a:gd name="T49" fmla="*/ 85097 h 322911"/>
                  <a:gd name="T50" fmla="*/ 48263 w 323656"/>
                  <a:gd name="T51" fmla="*/ 85097 h 322911"/>
                  <a:gd name="T52" fmla="*/ 48263 w 323656"/>
                  <a:gd name="T53" fmla="*/ 85097 h 322911"/>
                  <a:gd name="T54" fmla="*/ 92718 w 323656"/>
                  <a:gd name="T55" fmla="*/ 104091 h 322911"/>
                  <a:gd name="T56" fmla="*/ 98144 w 323656"/>
                  <a:gd name="T57" fmla="*/ 109600 h 322911"/>
                  <a:gd name="T58" fmla="*/ 98144 w 323656"/>
                  <a:gd name="T59" fmla="*/ 218250 h 322911"/>
                  <a:gd name="T60" fmla="*/ 92242 w 323656"/>
                  <a:gd name="T61" fmla="*/ 224233 h 322911"/>
                  <a:gd name="T62" fmla="*/ 48453 w 323656"/>
                  <a:gd name="T63" fmla="*/ 241994 h 322911"/>
                  <a:gd name="T64" fmla="*/ 48453 w 323656"/>
                  <a:gd name="T65" fmla="*/ 241994 h 322911"/>
                  <a:gd name="T66" fmla="*/ 42647 w 323656"/>
                  <a:gd name="T67" fmla="*/ 241994 h 322911"/>
                  <a:gd name="T68" fmla="*/ 0 w 323656"/>
                  <a:gd name="T69" fmla="*/ 284542 h 322911"/>
                  <a:gd name="T70" fmla="*/ 42647 w 323656"/>
                  <a:gd name="T71" fmla="*/ 327090 h 322911"/>
                  <a:gd name="T72" fmla="*/ 85293 w 323656"/>
                  <a:gd name="T73" fmla="*/ 284542 h 322911"/>
                  <a:gd name="T74" fmla="*/ 85293 w 323656"/>
                  <a:gd name="T75" fmla="*/ 279413 h 322911"/>
                  <a:gd name="T76" fmla="*/ 85293 w 323656"/>
                  <a:gd name="T77" fmla="*/ 279413 h 322911"/>
                  <a:gd name="T78" fmla="*/ 104332 w 323656"/>
                  <a:gd name="T79" fmla="*/ 234491 h 322911"/>
                  <a:gd name="T80" fmla="*/ 110043 w 323656"/>
                  <a:gd name="T81" fmla="*/ 228887 h 322911"/>
                  <a:gd name="T82" fmla="*/ 219996 w 323656"/>
                  <a:gd name="T83" fmla="*/ 228887 h 322911"/>
                  <a:gd name="T84" fmla="*/ 225326 w 323656"/>
                  <a:gd name="T85" fmla="*/ 234206 h 322911"/>
                  <a:gd name="T86" fmla="*/ 243223 w 323656"/>
                  <a:gd name="T87" fmla="*/ 277799 h 322911"/>
                  <a:gd name="T88" fmla="*/ 243223 w 323656"/>
                  <a:gd name="T89" fmla="*/ 278463 h 322911"/>
                  <a:gd name="T90" fmla="*/ 243223 w 323656"/>
                  <a:gd name="T91" fmla="*/ 284067 h 322911"/>
                  <a:gd name="T92" fmla="*/ 285869 w 323656"/>
                  <a:gd name="T93" fmla="*/ 326615 h 322911"/>
                  <a:gd name="T94" fmla="*/ 328516 w 323656"/>
                  <a:gd name="T95" fmla="*/ 284067 h 322911"/>
                  <a:gd name="T96" fmla="*/ 285869 w 323656"/>
                  <a:gd name="T97" fmla="*/ 241519 h 32291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23656" h="322911">
                    <a:moveTo>
                      <a:pt x="285389" y="241899"/>
                    </a:moveTo>
                    <a:cubicBezTo>
                      <a:pt x="283614" y="241804"/>
                      <a:pt x="281834" y="241804"/>
                      <a:pt x="280058" y="241899"/>
                    </a:cubicBezTo>
                    <a:cubicBezTo>
                      <a:pt x="263288" y="241897"/>
                      <a:pt x="247253" y="235031"/>
                      <a:pt x="235698" y="222904"/>
                    </a:cubicBezTo>
                    <a:lnTo>
                      <a:pt x="230653" y="217775"/>
                    </a:lnTo>
                    <a:cubicBezTo>
                      <a:pt x="257112" y="186082"/>
                      <a:pt x="257112" y="140058"/>
                      <a:pt x="230653" y="108365"/>
                    </a:cubicBezTo>
                    <a:lnTo>
                      <a:pt x="236174" y="102857"/>
                    </a:lnTo>
                    <a:cubicBezTo>
                      <a:pt x="243123" y="96114"/>
                      <a:pt x="262067" y="82247"/>
                      <a:pt x="279868" y="85097"/>
                    </a:cubicBezTo>
                    <a:lnTo>
                      <a:pt x="280439" y="85097"/>
                    </a:lnTo>
                    <a:cubicBezTo>
                      <a:pt x="282340" y="85239"/>
                      <a:pt x="284250" y="85239"/>
                      <a:pt x="286151" y="85097"/>
                    </a:cubicBezTo>
                    <a:cubicBezTo>
                      <a:pt x="309704" y="85097"/>
                      <a:pt x="328797" y="66047"/>
                      <a:pt x="328797" y="42548"/>
                    </a:cubicBezTo>
                    <a:cubicBezTo>
                      <a:pt x="328797" y="19050"/>
                      <a:pt x="309704" y="0"/>
                      <a:pt x="286151" y="0"/>
                    </a:cubicBezTo>
                    <a:cubicBezTo>
                      <a:pt x="262598" y="0"/>
                      <a:pt x="243504" y="19050"/>
                      <a:pt x="243504" y="42548"/>
                    </a:cubicBezTo>
                    <a:cubicBezTo>
                      <a:pt x="243413" y="44288"/>
                      <a:pt x="243413" y="46032"/>
                      <a:pt x="243504" y="47772"/>
                    </a:cubicBezTo>
                    <a:cubicBezTo>
                      <a:pt x="243473" y="64525"/>
                      <a:pt x="236598" y="80542"/>
                      <a:pt x="224466" y="92125"/>
                    </a:cubicBezTo>
                    <a:cubicBezTo>
                      <a:pt x="224466" y="92125"/>
                      <a:pt x="222276" y="94214"/>
                      <a:pt x="219325" y="97348"/>
                    </a:cubicBezTo>
                    <a:cubicBezTo>
                      <a:pt x="187314" y="70877"/>
                      <a:pt x="140874" y="71158"/>
                      <a:pt x="109187" y="98013"/>
                    </a:cubicBezTo>
                    <a:lnTo>
                      <a:pt x="103475" y="92410"/>
                    </a:lnTo>
                    <a:cubicBezTo>
                      <a:pt x="96716" y="85477"/>
                      <a:pt x="82818" y="66577"/>
                      <a:pt x="85674" y="48817"/>
                    </a:cubicBezTo>
                    <a:lnTo>
                      <a:pt x="85674" y="48152"/>
                    </a:lnTo>
                    <a:cubicBezTo>
                      <a:pt x="85816" y="46287"/>
                      <a:pt x="85816" y="44413"/>
                      <a:pt x="85674" y="42548"/>
                    </a:cubicBezTo>
                    <a:cubicBezTo>
                      <a:pt x="85674" y="19050"/>
                      <a:pt x="66580" y="0"/>
                      <a:pt x="43027" y="0"/>
                    </a:cubicBezTo>
                    <a:cubicBezTo>
                      <a:pt x="19474" y="0"/>
                      <a:pt x="381" y="19050"/>
                      <a:pt x="381" y="42549"/>
                    </a:cubicBezTo>
                    <a:cubicBezTo>
                      <a:pt x="381" y="66047"/>
                      <a:pt x="19474" y="85097"/>
                      <a:pt x="43027" y="85097"/>
                    </a:cubicBezTo>
                    <a:cubicBezTo>
                      <a:pt x="43059" y="85097"/>
                      <a:pt x="43091" y="85097"/>
                      <a:pt x="43123" y="85097"/>
                    </a:cubicBezTo>
                    <a:cubicBezTo>
                      <a:pt x="44833" y="85245"/>
                      <a:pt x="46553" y="85245"/>
                      <a:pt x="48263" y="85097"/>
                    </a:cubicBezTo>
                    <a:cubicBezTo>
                      <a:pt x="65048" y="85160"/>
                      <a:pt x="81090" y="92014"/>
                      <a:pt x="92718" y="104091"/>
                    </a:cubicBezTo>
                    <a:cubicBezTo>
                      <a:pt x="92718" y="104091"/>
                      <a:pt x="94908" y="106466"/>
                      <a:pt x="98144" y="109600"/>
                    </a:cubicBezTo>
                    <a:cubicBezTo>
                      <a:pt x="72106" y="141158"/>
                      <a:pt x="72106" y="186692"/>
                      <a:pt x="98144" y="218250"/>
                    </a:cubicBezTo>
                    <a:lnTo>
                      <a:pt x="92242" y="224233"/>
                    </a:lnTo>
                    <a:cubicBezTo>
                      <a:pt x="85198" y="230882"/>
                      <a:pt x="66255" y="244748"/>
                      <a:pt x="48453" y="241994"/>
                    </a:cubicBezTo>
                    <a:cubicBezTo>
                      <a:pt x="46519" y="241895"/>
                      <a:pt x="44581" y="241895"/>
                      <a:pt x="42647" y="241994"/>
                    </a:cubicBezTo>
                    <a:cubicBezTo>
                      <a:pt x="19094" y="241994"/>
                      <a:pt x="0" y="261043"/>
                      <a:pt x="0" y="284542"/>
                    </a:cubicBezTo>
                    <a:cubicBezTo>
                      <a:pt x="0" y="308041"/>
                      <a:pt x="19094" y="327090"/>
                      <a:pt x="42647" y="327090"/>
                    </a:cubicBezTo>
                    <a:cubicBezTo>
                      <a:pt x="66200" y="327090"/>
                      <a:pt x="85293" y="308041"/>
                      <a:pt x="85293" y="284542"/>
                    </a:cubicBezTo>
                    <a:cubicBezTo>
                      <a:pt x="85391" y="282834"/>
                      <a:pt x="85391" y="281121"/>
                      <a:pt x="85293" y="279413"/>
                    </a:cubicBezTo>
                    <a:cubicBezTo>
                      <a:pt x="85133" y="262455"/>
                      <a:pt x="92027" y="246190"/>
                      <a:pt x="104332" y="234491"/>
                    </a:cubicBezTo>
                    <a:lnTo>
                      <a:pt x="110043" y="228887"/>
                    </a:lnTo>
                    <a:cubicBezTo>
                      <a:pt x="141860" y="255444"/>
                      <a:pt x="188175" y="255444"/>
                      <a:pt x="219992" y="228887"/>
                    </a:cubicBezTo>
                    <a:lnTo>
                      <a:pt x="225322" y="234206"/>
                    </a:lnTo>
                    <a:cubicBezTo>
                      <a:pt x="232081" y="241139"/>
                      <a:pt x="245979" y="260039"/>
                      <a:pt x="243219" y="277799"/>
                    </a:cubicBezTo>
                    <a:cubicBezTo>
                      <a:pt x="243219" y="277799"/>
                      <a:pt x="243219" y="278274"/>
                      <a:pt x="243219" y="278463"/>
                    </a:cubicBezTo>
                    <a:cubicBezTo>
                      <a:pt x="243074" y="280329"/>
                      <a:pt x="243074" y="282202"/>
                      <a:pt x="243219" y="284067"/>
                    </a:cubicBezTo>
                    <a:cubicBezTo>
                      <a:pt x="243219" y="307566"/>
                      <a:pt x="262312" y="326615"/>
                      <a:pt x="285865" y="326615"/>
                    </a:cubicBezTo>
                    <a:cubicBezTo>
                      <a:pt x="309418" y="326615"/>
                      <a:pt x="328512" y="307566"/>
                      <a:pt x="328512" y="284067"/>
                    </a:cubicBezTo>
                    <a:cubicBezTo>
                      <a:pt x="328512" y="260568"/>
                      <a:pt x="309418" y="241519"/>
                      <a:pt x="285865" y="241519"/>
                    </a:cubicBezTo>
                    <a:lnTo>
                      <a:pt x="285389" y="2418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28" name="Freeform 20">
                <a:extLst>
                  <a:ext uri="{FF2B5EF4-FFF2-40B4-BE49-F238E27FC236}">
                    <a16:creationId xmlns:a16="http://schemas.microsoft.com/office/drawing/2014/main" id="{2A3DD56E-57BF-D616-6720-7A0B2D0BE3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9775" y="1122363"/>
                <a:ext cx="1400175" cy="1397000"/>
              </a:xfrm>
              <a:custGeom>
                <a:avLst/>
                <a:gdLst>
                  <a:gd name="T0" fmla="*/ 1071306 w 1094721"/>
                  <a:gd name="T1" fmla="*/ 483785 h 1092200"/>
                  <a:gd name="T2" fmla="*/ 950410 w 1094721"/>
                  <a:gd name="T3" fmla="*/ 483785 h 1092200"/>
                  <a:gd name="T4" fmla="*/ 931372 w 1094721"/>
                  <a:gd name="T5" fmla="*/ 513132 h 1092200"/>
                  <a:gd name="T6" fmla="*/ 884822 w 1094721"/>
                  <a:gd name="T7" fmla="*/ 533836 h 1092200"/>
                  <a:gd name="T8" fmla="*/ 883394 w 1094721"/>
                  <a:gd name="T9" fmla="*/ 533836 h 1092200"/>
                  <a:gd name="T10" fmla="*/ 865403 w 1094721"/>
                  <a:gd name="T11" fmla="*/ 498886 h 1092200"/>
                  <a:gd name="T12" fmla="*/ 774801 w 1094721"/>
                  <a:gd name="T13" fmla="*/ 498908 h 1092200"/>
                  <a:gd name="T14" fmla="*/ 774823 w 1094721"/>
                  <a:gd name="T15" fmla="*/ 589301 h 1092200"/>
                  <a:gd name="T16" fmla="*/ 865403 w 1094721"/>
                  <a:gd name="T17" fmla="*/ 589301 h 1092200"/>
                  <a:gd name="T18" fmla="*/ 883489 w 1094721"/>
                  <a:gd name="T19" fmla="*/ 552926 h 1092200"/>
                  <a:gd name="T20" fmla="*/ 885298 w 1094721"/>
                  <a:gd name="T21" fmla="*/ 552926 h 1092200"/>
                  <a:gd name="T22" fmla="*/ 930705 w 1094721"/>
                  <a:gd name="T23" fmla="*/ 573440 h 1092200"/>
                  <a:gd name="T24" fmla="*/ 1040014 w 1094721"/>
                  <a:gd name="T25" fmla="*/ 625584 h 1092200"/>
                  <a:gd name="T26" fmla="*/ 1092279 w 1094721"/>
                  <a:gd name="T27" fmla="*/ 516527 h 1092200"/>
                  <a:gd name="T28" fmla="*/ 1071401 w 1094721"/>
                  <a:gd name="T29" fmla="*/ 483880 h 1092200"/>
                  <a:gd name="T30" fmla="*/ 487672 w 1094721"/>
                  <a:gd name="T31" fmla="*/ 21167 h 1092200"/>
                  <a:gd name="T32" fmla="*/ 488113 w 1094721"/>
                  <a:gd name="T33" fmla="*/ 142048 h 1092200"/>
                  <a:gd name="T34" fmla="*/ 518705 w 1094721"/>
                  <a:gd name="T35" fmla="*/ 161538 h 1092200"/>
                  <a:gd name="T36" fmla="*/ 538696 w 1094721"/>
                  <a:gd name="T37" fmla="*/ 207411 h 1092200"/>
                  <a:gd name="T38" fmla="*/ 538696 w 1094721"/>
                  <a:gd name="T39" fmla="*/ 209595 h 1092200"/>
                  <a:gd name="T40" fmla="*/ 502903 w 1094721"/>
                  <a:gd name="T41" fmla="*/ 227545 h 1092200"/>
                  <a:gd name="T42" fmla="*/ 502925 w 1094721"/>
                  <a:gd name="T43" fmla="*/ 317938 h 1092200"/>
                  <a:gd name="T44" fmla="*/ 593531 w 1094721"/>
                  <a:gd name="T45" fmla="*/ 317916 h 1092200"/>
                  <a:gd name="T46" fmla="*/ 593531 w 1094721"/>
                  <a:gd name="T47" fmla="*/ 227545 h 1092200"/>
                  <a:gd name="T48" fmla="*/ 557833 w 1094721"/>
                  <a:gd name="T49" fmla="*/ 209595 h 1092200"/>
                  <a:gd name="T50" fmla="*/ 557833 w 1094721"/>
                  <a:gd name="T51" fmla="*/ 207031 h 1092200"/>
                  <a:gd name="T52" fmla="*/ 581156 w 1094721"/>
                  <a:gd name="T53" fmla="*/ 160304 h 1092200"/>
                  <a:gd name="T54" fmla="*/ 586201 w 1094721"/>
                  <a:gd name="T55" fmla="*/ 157739 h 1092200"/>
                  <a:gd name="T56" fmla="*/ 608667 w 1094721"/>
                  <a:gd name="T57" fmla="*/ 141784 h 1092200"/>
                  <a:gd name="T58" fmla="*/ 600646 w 1094721"/>
                  <a:gd name="T59" fmla="*/ 21167 h 1092200"/>
                  <a:gd name="T60" fmla="*/ 487767 w 1094721"/>
                  <a:gd name="T61" fmla="*/ 21167 h 1092200"/>
                  <a:gd name="T62" fmla="*/ 577443 w 1094721"/>
                  <a:gd name="T63" fmla="*/ 926838 h 1092200"/>
                  <a:gd name="T64" fmla="*/ 557548 w 1094721"/>
                  <a:gd name="T65" fmla="*/ 880776 h 1092200"/>
                  <a:gd name="T66" fmla="*/ 557548 w 1094721"/>
                  <a:gd name="T67" fmla="*/ 878686 h 1092200"/>
                  <a:gd name="T68" fmla="*/ 593436 w 1094721"/>
                  <a:gd name="T69" fmla="*/ 860736 h 1092200"/>
                  <a:gd name="T70" fmla="*/ 593548 w 1094721"/>
                  <a:gd name="T71" fmla="*/ 770209 h 1092200"/>
                  <a:gd name="T72" fmla="*/ 502808 w 1094721"/>
                  <a:gd name="T73" fmla="*/ 770097 h 1092200"/>
                  <a:gd name="T74" fmla="*/ 502695 w 1094721"/>
                  <a:gd name="T75" fmla="*/ 860624 h 1092200"/>
                  <a:gd name="T76" fmla="*/ 502808 w 1094721"/>
                  <a:gd name="T77" fmla="*/ 860736 h 1092200"/>
                  <a:gd name="T78" fmla="*/ 538410 w 1094721"/>
                  <a:gd name="T79" fmla="*/ 878686 h 1092200"/>
                  <a:gd name="T80" fmla="*/ 538410 w 1094721"/>
                  <a:gd name="T81" fmla="*/ 881251 h 1092200"/>
                  <a:gd name="T82" fmla="*/ 515183 w 1094721"/>
                  <a:gd name="T83" fmla="*/ 927883 h 1092200"/>
                  <a:gd name="T84" fmla="*/ 510042 w 1094721"/>
                  <a:gd name="T85" fmla="*/ 930447 h 1092200"/>
                  <a:gd name="T86" fmla="*/ 487672 w 1094721"/>
                  <a:gd name="T87" fmla="*/ 946878 h 1092200"/>
                  <a:gd name="T88" fmla="*/ 487407 w 1094721"/>
                  <a:gd name="T89" fmla="*/ 1067759 h 1092200"/>
                  <a:gd name="T90" fmla="*/ 608571 w 1094721"/>
                  <a:gd name="T91" fmla="*/ 1068024 h 1092200"/>
                  <a:gd name="T92" fmla="*/ 608837 w 1094721"/>
                  <a:gd name="T93" fmla="*/ 947142 h 1092200"/>
                  <a:gd name="T94" fmla="*/ 608571 w 1094721"/>
                  <a:gd name="T95" fmla="*/ 946878 h 1092200"/>
                  <a:gd name="T96" fmla="*/ 577443 w 1094721"/>
                  <a:gd name="T97" fmla="*/ 926838 h 1092200"/>
                  <a:gd name="T98" fmla="*/ 229794 w 1094721"/>
                  <a:gd name="T99" fmla="*/ 498791 h 1092200"/>
                  <a:gd name="T100" fmla="*/ 211707 w 1094721"/>
                  <a:gd name="T101" fmla="*/ 535261 h 1092200"/>
                  <a:gd name="T102" fmla="*/ 209993 w 1094721"/>
                  <a:gd name="T103" fmla="*/ 535261 h 1092200"/>
                  <a:gd name="T104" fmla="*/ 164586 w 1094721"/>
                  <a:gd name="T105" fmla="*/ 514746 h 1092200"/>
                  <a:gd name="T106" fmla="*/ 55510 w 1094721"/>
                  <a:gd name="T107" fmla="*/ 464636 h 1092200"/>
                  <a:gd name="T108" fmla="*/ 5285 w 1094721"/>
                  <a:gd name="T109" fmla="*/ 573461 h 1092200"/>
                  <a:gd name="T110" fmla="*/ 114361 w 1094721"/>
                  <a:gd name="T111" fmla="*/ 623571 h 1092200"/>
                  <a:gd name="T112" fmla="*/ 164015 w 1094721"/>
                  <a:gd name="T113" fmla="*/ 574960 h 1092200"/>
                  <a:gd name="T114" fmla="*/ 210469 w 1094721"/>
                  <a:gd name="T115" fmla="*/ 554255 h 1092200"/>
                  <a:gd name="T116" fmla="*/ 211897 w 1094721"/>
                  <a:gd name="T117" fmla="*/ 554255 h 1092200"/>
                  <a:gd name="T118" fmla="*/ 229794 w 1094721"/>
                  <a:gd name="T119" fmla="*/ 589206 h 1092200"/>
                  <a:gd name="T120" fmla="*/ 320395 w 1094721"/>
                  <a:gd name="T121" fmla="*/ 589184 h 1092200"/>
                  <a:gd name="T122" fmla="*/ 320373 w 1094721"/>
                  <a:gd name="T123" fmla="*/ 498791 h 1092200"/>
                  <a:gd name="T124" fmla="*/ 229794 w 1094721"/>
                  <a:gd name="T125" fmla="*/ 498791 h 10922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94721" h="1092200">
                    <a:moveTo>
                      <a:pt x="1071302" y="483785"/>
                    </a:moveTo>
                    <a:cubicBezTo>
                      <a:pt x="1037874" y="450580"/>
                      <a:pt x="983833" y="450580"/>
                      <a:pt x="950406" y="483785"/>
                    </a:cubicBezTo>
                    <a:cubicBezTo>
                      <a:pt x="942030" y="492097"/>
                      <a:pt x="935538" y="502104"/>
                      <a:pt x="931368" y="513132"/>
                    </a:cubicBezTo>
                    <a:cubicBezTo>
                      <a:pt x="921087" y="532126"/>
                      <a:pt x="894242" y="533931"/>
                      <a:pt x="884818" y="533836"/>
                    </a:cubicBezTo>
                    <a:lnTo>
                      <a:pt x="883390" y="533836"/>
                    </a:lnTo>
                    <a:cubicBezTo>
                      <a:pt x="881171" y="520606"/>
                      <a:pt x="874883" y="508392"/>
                      <a:pt x="865399" y="498886"/>
                    </a:cubicBezTo>
                    <a:cubicBezTo>
                      <a:pt x="840374" y="473930"/>
                      <a:pt x="799810" y="473940"/>
                      <a:pt x="774797" y="498908"/>
                    </a:cubicBezTo>
                    <a:cubicBezTo>
                      <a:pt x="749784" y="523875"/>
                      <a:pt x="749794" y="564346"/>
                      <a:pt x="774819" y="589301"/>
                    </a:cubicBezTo>
                    <a:cubicBezTo>
                      <a:pt x="799836" y="614247"/>
                      <a:pt x="840382" y="614247"/>
                      <a:pt x="865399" y="589301"/>
                    </a:cubicBezTo>
                    <a:cubicBezTo>
                      <a:pt x="875288" y="579501"/>
                      <a:pt x="881648" y="566711"/>
                      <a:pt x="883485" y="552926"/>
                    </a:cubicBezTo>
                    <a:lnTo>
                      <a:pt x="885294" y="552926"/>
                    </a:lnTo>
                    <a:cubicBezTo>
                      <a:pt x="894813" y="552926"/>
                      <a:pt x="921658" y="555300"/>
                      <a:pt x="930701" y="573440"/>
                    </a:cubicBezTo>
                    <a:cubicBezTo>
                      <a:pt x="946454" y="617955"/>
                      <a:pt x="995393" y="641300"/>
                      <a:pt x="1040010" y="625584"/>
                    </a:cubicBezTo>
                    <a:cubicBezTo>
                      <a:pt x="1084628" y="609868"/>
                      <a:pt x="1108027" y="561042"/>
                      <a:pt x="1092275" y="516527"/>
                    </a:cubicBezTo>
                    <a:cubicBezTo>
                      <a:pt x="1087911" y="504194"/>
                      <a:pt x="1080768" y="493025"/>
                      <a:pt x="1071397" y="483880"/>
                    </a:cubicBezTo>
                    <a:lnTo>
                      <a:pt x="1071302" y="483785"/>
                    </a:lnTo>
                    <a:close/>
                    <a:moveTo>
                      <a:pt x="487672" y="21167"/>
                    </a:moveTo>
                    <a:cubicBezTo>
                      <a:pt x="454336" y="54669"/>
                      <a:pt x="454534" y="108789"/>
                      <a:pt x="488113" y="142048"/>
                    </a:cubicBezTo>
                    <a:cubicBezTo>
                      <a:pt x="496798" y="150650"/>
                      <a:pt x="507230" y="157296"/>
                      <a:pt x="518705" y="161538"/>
                    </a:cubicBezTo>
                    <a:cubicBezTo>
                      <a:pt x="537744" y="171985"/>
                      <a:pt x="538791" y="198198"/>
                      <a:pt x="538696" y="207411"/>
                    </a:cubicBezTo>
                    <a:cubicBezTo>
                      <a:pt x="538696" y="207980"/>
                      <a:pt x="538696" y="208740"/>
                      <a:pt x="538696" y="209595"/>
                    </a:cubicBezTo>
                    <a:cubicBezTo>
                      <a:pt x="525130" y="211548"/>
                      <a:pt x="512568" y="217848"/>
                      <a:pt x="502903" y="227545"/>
                    </a:cubicBezTo>
                    <a:cubicBezTo>
                      <a:pt x="477890" y="252513"/>
                      <a:pt x="477900" y="292983"/>
                      <a:pt x="502925" y="317938"/>
                    </a:cubicBezTo>
                    <a:cubicBezTo>
                      <a:pt x="527950" y="342893"/>
                      <a:pt x="568514" y="342883"/>
                      <a:pt x="593527" y="317916"/>
                    </a:cubicBezTo>
                    <a:cubicBezTo>
                      <a:pt x="618531" y="292957"/>
                      <a:pt x="618531" y="252504"/>
                      <a:pt x="593527" y="227545"/>
                    </a:cubicBezTo>
                    <a:cubicBezTo>
                      <a:pt x="583883" y="217872"/>
                      <a:pt x="571359" y="211575"/>
                      <a:pt x="557829" y="209595"/>
                    </a:cubicBezTo>
                    <a:lnTo>
                      <a:pt x="557829" y="207031"/>
                    </a:lnTo>
                    <a:cubicBezTo>
                      <a:pt x="557829" y="196584"/>
                      <a:pt x="560400" y="167901"/>
                      <a:pt x="581152" y="160304"/>
                    </a:cubicBezTo>
                    <a:cubicBezTo>
                      <a:pt x="582959" y="159721"/>
                      <a:pt x="584662" y="158856"/>
                      <a:pt x="586197" y="157739"/>
                    </a:cubicBezTo>
                    <a:cubicBezTo>
                      <a:pt x="594531" y="153719"/>
                      <a:pt x="602126" y="148324"/>
                      <a:pt x="608663" y="141784"/>
                    </a:cubicBezTo>
                    <a:cubicBezTo>
                      <a:pt x="639832" y="106266"/>
                      <a:pt x="636241" y="52264"/>
                      <a:pt x="600642" y="21167"/>
                    </a:cubicBezTo>
                    <a:cubicBezTo>
                      <a:pt x="568334" y="-7056"/>
                      <a:pt x="520075" y="-7056"/>
                      <a:pt x="487767" y="21167"/>
                    </a:cubicBezTo>
                    <a:lnTo>
                      <a:pt x="487672" y="21167"/>
                    </a:lnTo>
                    <a:close/>
                    <a:moveTo>
                      <a:pt x="577439" y="926838"/>
                    </a:moveTo>
                    <a:cubicBezTo>
                      <a:pt x="558401" y="916296"/>
                      <a:pt x="557449" y="890083"/>
                      <a:pt x="557544" y="880776"/>
                    </a:cubicBezTo>
                    <a:lnTo>
                      <a:pt x="557544" y="878686"/>
                    </a:lnTo>
                    <a:cubicBezTo>
                      <a:pt x="571137" y="876733"/>
                      <a:pt x="583730" y="870434"/>
                      <a:pt x="593432" y="860736"/>
                    </a:cubicBezTo>
                    <a:cubicBezTo>
                      <a:pt x="618519" y="835769"/>
                      <a:pt x="618569" y="795238"/>
                      <a:pt x="593544" y="770209"/>
                    </a:cubicBezTo>
                    <a:cubicBezTo>
                      <a:pt x="568519" y="745180"/>
                      <a:pt x="527895" y="745130"/>
                      <a:pt x="502808" y="770097"/>
                    </a:cubicBezTo>
                    <a:cubicBezTo>
                      <a:pt x="477721" y="795064"/>
                      <a:pt x="477670" y="835595"/>
                      <a:pt x="502695" y="860624"/>
                    </a:cubicBezTo>
                    <a:cubicBezTo>
                      <a:pt x="502733" y="860662"/>
                      <a:pt x="502770" y="860699"/>
                      <a:pt x="502808" y="860736"/>
                    </a:cubicBezTo>
                    <a:cubicBezTo>
                      <a:pt x="512426" y="870391"/>
                      <a:pt x="524914" y="876687"/>
                      <a:pt x="538410" y="878686"/>
                    </a:cubicBezTo>
                    <a:lnTo>
                      <a:pt x="538410" y="881251"/>
                    </a:lnTo>
                    <a:cubicBezTo>
                      <a:pt x="538410" y="891698"/>
                      <a:pt x="535935" y="920380"/>
                      <a:pt x="515183" y="927883"/>
                    </a:cubicBezTo>
                    <a:cubicBezTo>
                      <a:pt x="513371" y="928525"/>
                      <a:pt x="511644" y="929386"/>
                      <a:pt x="510042" y="930447"/>
                    </a:cubicBezTo>
                    <a:cubicBezTo>
                      <a:pt x="501747" y="934686"/>
                      <a:pt x="494193" y="940234"/>
                      <a:pt x="487672" y="946878"/>
                    </a:cubicBezTo>
                    <a:cubicBezTo>
                      <a:pt x="454141" y="980185"/>
                      <a:pt x="454022" y="1034306"/>
                      <a:pt x="487407" y="1067759"/>
                    </a:cubicBezTo>
                    <a:cubicBezTo>
                      <a:pt x="520791" y="1101213"/>
                      <a:pt x="575036" y="1101332"/>
                      <a:pt x="608567" y="1068024"/>
                    </a:cubicBezTo>
                    <a:cubicBezTo>
                      <a:pt x="642098" y="1034717"/>
                      <a:pt x="642217" y="980596"/>
                      <a:pt x="608833" y="947142"/>
                    </a:cubicBezTo>
                    <a:cubicBezTo>
                      <a:pt x="608745" y="947054"/>
                      <a:pt x="608656" y="946966"/>
                      <a:pt x="608567" y="946878"/>
                    </a:cubicBezTo>
                    <a:cubicBezTo>
                      <a:pt x="599810" y="937976"/>
                      <a:pt x="589177" y="931131"/>
                      <a:pt x="577439" y="926838"/>
                    </a:cubicBezTo>
                    <a:close/>
                    <a:moveTo>
                      <a:pt x="229794" y="498791"/>
                    </a:moveTo>
                    <a:cubicBezTo>
                      <a:pt x="219989" y="508689"/>
                      <a:pt x="213646" y="521479"/>
                      <a:pt x="211707" y="535261"/>
                    </a:cubicBezTo>
                    <a:lnTo>
                      <a:pt x="209993" y="535261"/>
                    </a:lnTo>
                    <a:cubicBezTo>
                      <a:pt x="200474" y="535261"/>
                      <a:pt x="173534" y="532886"/>
                      <a:pt x="164586" y="514746"/>
                    </a:cubicBezTo>
                    <a:cubicBezTo>
                      <a:pt x="148335" y="470858"/>
                      <a:pt x="99500" y="448423"/>
                      <a:pt x="55510" y="464636"/>
                    </a:cubicBezTo>
                    <a:cubicBezTo>
                      <a:pt x="11520" y="480850"/>
                      <a:pt x="-10967" y="529572"/>
                      <a:pt x="5285" y="573461"/>
                    </a:cubicBezTo>
                    <a:cubicBezTo>
                      <a:pt x="21536" y="617350"/>
                      <a:pt x="70371" y="639785"/>
                      <a:pt x="114361" y="623571"/>
                    </a:cubicBezTo>
                    <a:cubicBezTo>
                      <a:pt x="137111" y="615186"/>
                      <a:pt x="155182" y="597495"/>
                      <a:pt x="164015" y="574960"/>
                    </a:cubicBezTo>
                    <a:cubicBezTo>
                      <a:pt x="174106" y="555965"/>
                      <a:pt x="200950" y="554160"/>
                      <a:pt x="210469" y="554255"/>
                    </a:cubicBezTo>
                    <a:lnTo>
                      <a:pt x="211897" y="554255"/>
                    </a:lnTo>
                    <a:cubicBezTo>
                      <a:pt x="213998" y="567504"/>
                      <a:pt x="220265" y="579744"/>
                      <a:pt x="229794" y="589206"/>
                    </a:cubicBezTo>
                    <a:cubicBezTo>
                      <a:pt x="254819" y="614161"/>
                      <a:pt x="295382" y="614151"/>
                      <a:pt x="320395" y="589184"/>
                    </a:cubicBezTo>
                    <a:cubicBezTo>
                      <a:pt x="345408" y="564216"/>
                      <a:pt x="345398" y="523746"/>
                      <a:pt x="320373" y="498791"/>
                    </a:cubicBezTo>
                    <a:cubicBezTo>
                      <a:pt x="295357" y="473844"/>
                      <a:pt x="254810" y="473844"/>
                      <a:pt x="229794" y="4987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</p:grp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79A4FB7-CA03-EBB8-7A37-A4ED341EC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90939" y="5516571"/>
              <a:ext cx="191868" cy="273523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9C56901-BCC3-EF4D-D84A-DCBBC4BE1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4487" y="5515679"/>
              <a:ext cx="191868" cy="273523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9BEE0DB7-CE21-89BD-3E63-9197EC93F8F6}"/>
              </a:ext>
            </a:extLst>
          </p:cNvPr>
          <p:cNvSpPr txBox="1"/>
          <p:nvPr/>
        </p:nvSpPr>
        <p:spPr>
          <a:xfrm>
            <a:off x="807207" y="1861620"/>
            <a:ext cx="616329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6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Kai </a:t>
            </a:r>
            <a:r>
              <a:rPr lang="en-US" altLang="zh-CN" sz="126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Xiong</a:t>
            </a:r>
            <a:r>
              <a:rPr lang="en-US" altLang="zh-CN" sz="126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, </a:t>
            </a:r>
            <a:r>
              <a:rPr lang="en-US" altLang="zh-CN" sz="126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Siwei</a:t>
            </a:r>
            <a:r>
              <a:rPr lang="en-US" altLang="zh-CN" sz="126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 Fu, </a:t>
            </a:r>
            <a:r>
              <a:rPr lang="en-US" altLang="zh-CN" sz="126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Guoming</a:t>
            </a:r>
            <a:r>
              <a:rPr lang="en-US" altLang="zh-CN" sz="126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 Ding, </a:t>
            </a:r>
            <a:r>
              <a:rPr lang="en-US" altLang="zh-CN" sz="126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Zhongsu</a:t>
            </a:r>
            <a:r>
              <a:rPr lang="en-US" altLang="zh-CN" sz="126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 Luo, Rong Yu, Wei Chen, </a:t>
            </a:r>
            <a:r>
              <a:rPr lang="en-US" altLang="zh-CN" sz="126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Hujun</a:t>
            </a:r>
            <a:r>
              <a:rPr lang="en-US" altLang="zh-CN" sz="126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 Bao, </a:t>
            </a:r>
            <a:r>
              <a:rPr lang="en-US" altLang="zh-CN" sz="126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Yingcai</a:t>
            </a:r>
            <a:r>
              <a:rPr lang="en-US" altLang="zh-CN" sz="126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 Wu</a:t>
            </a:r>
            <a:endParaRPr lang="en-US" altLang="zh-CN" sz="1260" baseline="30000" dirty="0">
              <a:solidFill>
                <a:srgbClr val="404040"/>
              </a:solidFill>
              <a:latin typeface="SF Pro Display" pitchFamily="50" charset="0"/>
              <a:ea typeface="宋体" panose="02010600030101010101" pitchFamily="2" charset="-122"/>
            </a:endParaRPr>
          </a:p>
        </p:txBody>
      </p:sp>
      <p:cxnSp>
        <p:nvCxnSpPr>
          <p:cNvPr id="33" name="直线连接符 15">
            <a:extLst>
              <a:ext uri="{FF2B5EF4-FFF2-40B4-BE49-F238E27FC236}">
                <a16:creationId xmlns:a16="http://schemas.microsoft.com/office/drawing/2014/main" id="{ABCF25AD-D245-5613-B16B-D776298D99B9}"/>
              </a:ext>
            </a:extLst>
          </p:cNvPr>
          <p:cNvCxnSpPr>
            <a:cxnSpLocks/>
          </p:cNvCxnSpPr>
          <p:nvPr/>
        </p:nvCxnSpPr>
        <p:spPr>
          <a:xfrm>
            <a:off x="397696" y="5259456"/>
            <a:ext cx="6802749" cy="0"/>
          </a:xfrm>
          <a:prstGeom prst="line">
            <a:avLst/>
          </a:prstGeom>
          <a:ln w="38100">
            <a:solidFill>
              <a:schemeClr val="accent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624610F-C666-93B3-B374-39088523707F}"/>
              </a:ext>
            </a:extLst>
          </p:cNvPr>
          <p:cNvSpPr txBox="1"/>
          <p:nvPr/>
        </p:nvSpPr>
        <p:spPr>
          <a:xfrm>
            <a:off x="1820991" y="5380650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accent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IEEE TVCG</a:t>
            </a:r>
            <a:r>
              <a:rPr kumimoji="1" lang="zh-CN" altLang="en-US" sz="1400" dirty="0">
                <a:solidFill>
                  <a:schemeClr val="accent1"/>
                </a:solidFill>
                <a:latin typeface="SF Pro Display" pitchFamily="2" charset="0"/>
                <a:cs typeface="SF Pro Display" pitchFamily="2" charset="0"/>
              </a:rPr>
              <a:t> </a:t>
            </a:r>
            <a:r>
              <a:rPr kumimoji="1" lang="en-US" altLang="zh-CN" sz="1400" dirty="0">
                <a:solidFill>
                  <a:schemeClr val="accent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</a:t>
            </a:r>
            <a:r>
              <a:rPr kumimoji="1" lang="en-US" altLang="zh-Hans" sz="1400" dirty="0">
                <a:solidFill>
                  <a:schemeClr val="accent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022</a:t>
            </a:r>
            <a:endParaRPr kumimoji="1" lang="zh-CN" altLang="en-US" sz="1400" dirty="0">
              <a:solidFill>
                <a:schemeClr val="accent1"/>
              </a:solidFill>
              <a:latin typeface="SF Pro Display" pitchFamily="2" charset="0"/>
              <a:cs typeface="SF Pro Display" pitchFamily="2" charset="0"/>
            </a:endParaRPr>
          </a:p>
        </p:txBody>
      </p:sp>
      <p:cxnSp>
        <p:nvCxnSpPr>
          <p:cNvPr id="42" name="直线箭头连接符 34">
            <a:extLst>
              <a:ext uri="{FF2B5EF4-FFF2-40B4-BE49-F238E27FC236}">
                <a16:creationId xmlns:a16="http://schemas.microsoft.com/office/drawing/2014/main" id="{E01C823F-1CE4-C16B-3DE9-0AE8FAD2DE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4121" y="4913971"/>
            <a:ext cx="690968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C15279B-8932-8DA0-8289-C77E84288E60}"/>
              </a:ext>
            </a:extLst>
          </p:cNvPr>
          <p:cNvGrpSpPr/>
          <p:nvPr/>
        </p:nvGrpSpPr>
        <p:grpSpPr>
          <a:xfrm>
            <a:off x="555227" y="2789580"/>
            <a:ext cx="3868754" cy="2169080"/>
            <a:chOff x="873608" y="215667"/>
            <a:chExt cx="9774858" cy="612012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52646EE-EE6F-4E81-5D73-7C8BD1BCE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1113"/>
            <a:stretch/>
          </p:blipFill>
          <p:spPr>
            <a:xfrm>
              <a:off x="873608" y="215667"/>
              <a:ext cx="9774858" cy="2519987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85043F9-E4B1-9304-E4EF-673B77FD5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4444"/>
            <a:stretch/>
          </p:blipFill>
          <p:spPr>
            <a:xfrm>
              <a:off x="873608" y="2735654"/>
              <a:ext cx="9774858" cy="3600138"/>
            </a:xfrm>
            <a:prstGeom prst="rect">
              <a:avLst/>
            </a:prstGeom>
          </p:spPr>
        </p:pic>
      </p:grpSp>
      <p:cxnSp>
        <p:nvCxnSpPr>
          <p:cNvPr id="55" name="直线箭头连接符 34">
            <a:extLst>
              <a:ext uri="{FF2B5EF4-FFF2-40B4-BE49-F238E27FC236}">
                <a16:creationId xmlns:a16="http://schemas.microsoft.com/office/drawing/2014/main" id="{74406833-6D5C-0EA9-A8DB-56EFBE9710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9647" y="4913971"/>
            <a:ext cx="690968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036579DD-1B34-5DD3-6159-429E6DFF69AA}"/>
              </a:ext>
            </a:extLst>
          </p:cNvPr>
          <p:cNvSpPr txBox="1"/>
          <p:nvPr/>
        </p:nvSpPr>
        <p:spPr>
          <a:xfrm>
            <a:off x="5300675" y="5380649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accent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IEEE VIS</a:t>
            </a:r>
            <a:r>
              <a:rPr kumimoji="1" lang="zh-CN" altLang="en-US" sz="1400" dirty="0">
                <a:solidFill>
                  <a:schemeClr val="accent1"/>
                </a:solidFill>
                <a:latin typeface="SF Pro Display" pitchFamily="2" charset="0"/>
                <a:cs typeface="SF Pro Display" pitchFamily="2" charset="0"/>
              </a:rPr>
              <a:t> </a:t>
            </a:r>
            <a:r>
              <a:rPr kumimoji="1" lang="en-US" altLang="zh-CN" sz="1400" dirty="0">
                <a:solidFill>
                  <a:schemeClr val="accent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</a:t>
            </a:r>
            <a:r>
              <a:rPr kumimoji="1" lang="en-US" altLang="zh-Hans" sz="1400" dirty="0">
                <a:solidFill>
                  <a:schemeClr val="accent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022</a:t>
            </a:r>
            <a:endParaRPr kumimoji="1" lang="zh-CN" altLang="en-US" sz="1400" dirty="0">
              <a:solidFill>
                <a:schemeClr val="accent1"/>
              </a:solidFill>
              <a:latin typeface="SF Pro Display" pitchFamily="2" charset="0"/>
              <a:cs typeface="SF Pro Display" pitchFamily="2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B7914AB-1652-1566-4E7E-E08931F5EF1D}"/>
              </a:ext>
            </a:extLst>
          </p:cNvPr>
          <p:cNvSpPr txBox="1"/>
          <p:nvPr/>
        </p:nvSpPr>
        <p:spPr>
          <a:xfrm>
            <a:off x="2005339" y="2375967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1600" b="1" dirty="0">
                <a:solidFill>
                  <a:schemeClr val="accent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SOMNUS</a:t>
            </a:r>
            <a:endParaRPr kumimoji="1" lang="zh-CN" altLang="en-US" sz="1600" b="1" dirty="0">
              <a:solidFill>
                <a:schemeClr val="accent1"/>
              </a:solidFill>
              <a:latin typeface="SF Pro Display" pitchFamily="2" charset="0"/>
              <a:cs typeface="SF Pro Display" pitchFamily="2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E6A3EDD-9846-D026-F65D-1BFCD5CA22AC}"/>
              </a:ext>
            </a:extLst>
          </p:cNvPr>
          <p:cNvSpPr txBox="1"/>
          <p:nvPr/>
        </p:nvSpPr>
        <p:spPr>
          <a:xfrm>
            <a:off x="5399836" y="3577743"/>
            <a:ext cx="970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1200" b="1" dirty="0">
                <a:solidFill>
                  <a:schemeClr val="accent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COMANTICS</a:t>
            </a:r>
            <a:endParaRPr kumimoji="1" lang="zh-CN" altLang="en-US" sz="1200" b="1" dirty="0">
              <a:solidFill>
                <a:schemeClr val="accent1"/>
              </a:solidFill>
              <a:latin typeface="SF Pro Display" pitchFamily="2" charset="0"/>
              <a:cs typeface="SF Pro Display" pitchFamily="2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C1E4557-7930-D714-8D39-70F0F934E507}"/>
              </a:ext>
            </a:extLst>
          </p:cNvPr>
          <p:cNvSpPr txBox="1"/>
          <p:nvPr/>
        </p:nvSpPr>
        <p:spPr>
          <a:xfrm>
            <a:off x="2224652" y="5835955"/>
            <a:ext cx="332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</a:rPr>
              <a:t>E-mail: </a:t>
            </a:r>
            <a:r>
              <a:rPr lang="zh-CN" altLang="en-US" sz="1800" i="1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</a:rPr>
              <a:t>kaixiong@zju.edu.cn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2419FF-603B-851D-A804-A94D9F87F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876" y="3872562"/>
            <a:ext cx="1766508" cy="10860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70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E8505D0-83D9-4A5C-B38F-57DCBDBF6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Data Transformation</a:t>
            </a:r>
            <a:endParaRPr lang="zh-CN" altLang="en-US" dirty="0"/>
          </a:p>
        </p:txBody>
      </p:sp>
      <p:pic>
        <p:nvPicPr>
          <p:cNvPr id="2050" name="Picture 2" descr="Data cleaning ">
            <a:extLst>
              <a:ext uri="{FF2B5EF4-FFF2-40B4-BE49-F238E27FC236}">
                <a16:creationId xmlns:a16="http://schemas.microsoft.com/office/drawing/2014/main" id="{8C318852-ED56-DD8E-BD64-E41F3ADE1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24" y="2664007"/>
            <a:ext cx="1944270" cy="194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9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E8505D0-83D9-4A5C-B38F-57DCBDBF6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Data Transformation</a:t>
            </a:r>
            <a:endParaRPr lang="zh-CN" altLang="en-US" dirty="0"/>
          </a:p>
        </p:txBody>
      </p:sp>
      <p:sp>
        <p:nvSpPr>
          <p:cNvPr id="24" name="三角形 30">
            <a:extLst>
              <a:ext uri="{FF2B5EF4-FFF2-40B4-BE49-F238E27FC236}">
                <a16:creationId xmlns:a16="http://schemas.microsoft.com/office/drawing/2014/main" id="{0920038E-3B3E-EC5C-AFDA-92C662B555B9}"/>
              </a:ext>
            </a:extLst>
          </p:cNvPr>
          <p:cNvSpPr/>
          <p:nvPr/>
        </p:nvSpPr>
        <p:spPr>
          <a:xfrm rot="16200000">
            <a:off x="2043737" y="3537916"/>
            <a:ext cx="308070" cy="169254"/>
          </a:xfrm>
          <a:prstGeom prst="triangle">
            <a:avLst>
              <a:gd name="adj" fmla="val 44628"/>
            </a:avLst>
          </a:prstGeom>
          <a:solidFill>
            <a:srgbClr val="FBC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左中括号 24">
            <a:extLst>
              <a:ext uri="{FF2B5EF4-FFF2-40B4-BE49-F238E27FC236}">
                <a16:creationId xmlns:a16="http://schemas.microsoft.com/office/drawing/2014/main" id="{5E3E071F-3AA5-FB48-7D17-796EA2D8A292}"/>
              </a:ext>
            </a:extLst>
          </p:cNvPr>
          <p:cNvSpPr/>
          <p:nvPr/>
        </p:nvSpPr>
        <p:spPr>
          <a:xfrm>
            <a:off x="2282400" y="2138441"/>
            <a:ext cx="272415" cy="3055198"/>
          </a:xfrm>
          <a:prstGeom prst="leftBracket">
            <a:avLst>
              <a:gd name="adj" fmla="val 102083"/>
            </a:avLst>
          </a:prstGeom>
          <a:ln w="38100">
            <a:solidFill>
              <a:srgbClr val="FBC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63E4C25-7EC3-6A3F-47ED-2AEBEAAC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367" y="3257339"/>
            <a:ext cx="1308167" cy="55882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123F88D-9B74-0700-EC42-E3CF9642B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2" y="2164488"/>
            <a:ext cx="1251014" cy="53977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4F5E5E6-D331-3AD2-4295-7C7FD21FC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190" y="4231873"/>
            <a:ext cx="1314518" cy="60328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F5911227-2DA0-11B6-C883-5B30AED0A756}"/>
              </a:ext>
            </a:extLst>
          </p:cNvPr>
          <p:cNvSpPr txBox="1"/>
          <p:nvPr/>
        </p:nvSpPr>
        <p:spPr>
          <a:xfrm>
            <a:off x="2694854" y="2906329"/>
            <a:ext cx="162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merge columns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E86CE2D-185A-7A57-7744-AE0EC771CC3F}"/>
              </a:ext>
            </a:extLst>
          </p:cNvPr>
          <p:cNvSpPr txBox="1"/>
          <p:nvPr/>
        </p:nvSpPr>
        <p:spPr>
          <a:xfrm>
            <a:off x="2940404" y="1815534"/>
            <a:ext cx="113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filter rows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C69F40-1E5B-D1C7-208F-A10DCF65257D}"/>
              </a:ext>
            </a:extLst>
          </p:cNvPr>
          <p:cNvSpPr txBox="1"/>
          <p:nvPr/>
        </p:nvSpPr>
        <p:spPr>
          <a:xfrm>
            <a:off x="3230770" y="3938755"/>
            <a:ext cx="55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sort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57FD131-CB28-1648-C126-8D66FEBD9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909" y="2250000"/>
            <a:ext cx="5532197" cy="23763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0289A55-5A82-7D59-05B8-250788F75322}"/>
              </a:ext>
            </a:extLst>
          </p:cNvPr>
          <p:cNvSpPr txBox="1"/>
          <p:nvPr/>
        </p:nvSpPr>
        <p:spPr>
          <a:xfrm>
            <a:off x="5040145" y="1815534"/>
            <a:ext cx="207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Kasica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 et al. 2021.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F Pro Display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B39BDC0-905D-EE90-527B-E740C5C71501}"/>
              </a:ext>
            </a:extLst>
          </p:cNvPr>
          <p:cNvSpPr txBox="1"/>
          <p:nvPr/>
        </p:nvSpPr>
        <p:spPr>
          <a:xfrm>
            <a:off x="5694853" y="4824307"/>
            <a:ext cx="42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 multi-table framework for data wrangling</a:t>
            </a:r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31958D6C-F1C9-9394-7DC0-08601BC54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62218" y="4883039"/>
            <a:ext cx="490462" cy="49046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18D4386-5429-D2A3-E7A4-64BED4C30F67}"/>
              </a:ext>
            </a:extLst>
          </p:cNvPr>
          <p:cNvSpPr txBox="1"/>
          <p:nvPr/>
        </p:nvSpPr>
        <p:spPr>
          <a:xfrm>
            <a:off x="552033" y="5719820"/>
            <a:ext cx="10285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Kasica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, C.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Berret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, and T. </a:t>
            </a:r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Munzner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. Table Scraps: An actionable framework for multi-table data wrangling from an artifact study of computational journalism. IEEE TVCG, 2021.</a:t>
            </a:r>
            <a:endParaRPr lang="en-HK" altLang="zh-CN" sz="1100" dirty="0">
              <a:solidFill>
                <a:schemeClr val="bg1">
                  <a:lumMod val="75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2050" name="Picture 2" descr="Data cleaning ">
            <a:extLst>
              <a:ext uri="{FF2B5EF4-FFF2-40B4-BE49-F238E27FC236}">
                <a16:creationId xmlns:a16="http://schemas.microsoft.com/office/drawing/2014/main" id="{8C318852-ED56-DD8E-BD64-E41F3ADE1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9" y="3040905"/>
            <a:ext cx="1163275" cy="116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3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E8505D0-83D9-4A5C-B38F-57DCBDBF6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Understanding the Semantics of Scripts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54A37F3-FC18-908C-4F19-D5A754F4F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9" r="13299"/>
          <a:stretch/>
        </p:blipFill>
        <p:spPr>
          <a:xfrm>
            <a:off x="5244357" y="2808027"/>
            <a:ext cx="1031774" cy="139822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1DBBB8D-0ECB-E946-D00C-E8F1B21347F9}"/>
              </a:ext>
            </a:extLst>
          </p:cNvPr>
          <p:cNvGrpSpPr/>
          <p:nvPr/>
        </p:nvGrpSpPr>
        <p:grpSpPr>
          <a:xfrm>
            <a:off x="668076" y="2087927"/>
            <a:ext cx="4516089" cy="2949278"/>
            <a:chOff x="668868" y="2087927"/>
            <a:chExt cx="4516089" cy="2949278"/>
          </a:xfrm>
        </p:grpSpPr>
        <p:pic>
          <p:nvPicPr>
            <p:cNvPr id="28" name="Picture 5">
              <a:extLst>
                <a:ext uri="{FF2B5EF4-FFF2-40B4-BE49-F238E27FC236}">
                  <a16:creationId xmlns:a16="http://schemas.microsoft.com/office/drawing/2014/main" id="{4834A8F7-6BC0-7D0C-5F0C-2F50E768E3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06" y="2202894"/>
              <a:ext cx="1921444" cy="595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7">
              <a:extLst>
                <a:ext uri="{FF2B5EF4-FFF2-40B4-BE49-F238E27FC236}">
                  <a16:creationId xmlns:a16="http://schemas.microsoft.com/office/drawing/2014/main" id="{A1E304AE-C8C0-0ED2-9C39-E327FA11D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243" y="3823084"/>
              <a:ext cx="883685" cy="670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08A5DEB-9029-F9E8-A08A-8251805683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991" y="2816041"/>
              <a:ext cx="1333068" cy="474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1" name="直接箭头连接符 25">
              <a:extLst>
                <a:ext uri="{FF2B5EF4-FFF2-40B4-BE49-F238E27FC236}">
                  <a16:creationId xmlns:a16="http://schemas.microsoft.com/office/drawing/2014/main" id="{3EFDC88B-B55F-BAB3-A063-EA897803B513}"/>
                </a:ext>
              </a:extLst>
            </p:cNvPr>
            <p:cNvCxnSpPr>
              <a:cxnSpLocks/>
              <a:stCxn id="35" idx="3"/>
            </p:cNvCxnSpPr>
            <p:nvPr/>
          </p:nvCxnSpPr>
          <p:spPr bwMode="auto">
            <a:xfrm>
              <a:off x="3889750" y="2735999"/>
              <a:ext cx="1295207" cy="590247"/>
            </a:xfrm>
            <a:prstGeom prst="straightConnector1">
              <a:avLst/>
            </a:prstGeom>
            <a:noFill/>
            <a:ln w="38100" algn="ctr">
              <a:solidFill>
                <a:srgbClr val="FBC01E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D5C0A154-3796-2180-166A-0973E48C6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206" y="2864463"/>
              <a:ext cx="1315654" cy="426093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5841948-63EE-FC7B-045F-161FC696C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2179" y="4620887"/>
              <a:ext cx="1157177" cy="36196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77C08B4-277F-DC63-39D6-C7899677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31718" y="4636811"/>
              <a:ext cx="1197009" cy="355093"/>
            </a:xfrm>
            <a:prstGeom prst="rect">
              <a:avLst/>
            </a:prstGeom>
          </p:spPr>
        </p:pic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42B9ADE-B72C-CA41-8D1D-25332B6EEEE1}"/>
                </a:ext>
              </a:extLst>
            </p:cNvPr>
            <p:cNvSpPr/>
            <p:nvPr/>
          </p:nvSpPr>
          <p:spPr>
            <a:xfrm>
              <a:off x="668868" y="2087927"/>
              <a:ext cx="3220882" cy="129614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D4578A5-C23A-DAA9-3725-5F3A1230C704}"/>
                </a:ext>
              </a:extLst>
            </p:cNvPr>
            <p:cNvSpPr/>
            <p:nvPr/>
          </p:nvSpPr>
          <p:spPr>
            <a:xfrm>
              <a:off x="673751" y="3741061"/>
              <a:ext cx="3220882" cy="129614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箭头连接符 25">
              <a:extLst>
                <a:ext uri="{FF2B5EF4-FFF2-40B4-BE49-F238E27FC236}">
                  <a16:creationId xmlns:a16="http://schemas.microsoft.com/office/drawing/2014/main" id="{DBA749A5-4BDB-EB2A-5BC9-9B5813237CA2}"/>
                </a:ext>
              </a:extLst>
            </p:cNvPr>
            <p:cNvCxnSpPr>
              <a:cxnSpLocks/>
              <a:stCxn id="36" idx="3"/>
            </p:cNvCxnSpPr>
            <p:nvPr/>
          </p:nvCxnSpPr>
          <p:spPr bwMode="auto">
            <a:xfrm flipV="1">
              <a:off x="3894633" y="3683236"/>
              <a:ext cx="1290324" cy="705897"/>
            </a:xfrm>
            <a:prstGeom prst="straightConnector1">
              <a:avLst/>
            </a:prstGeom>
            <a:noFill/>
            <a:ln w="38100" algn="ctr">
              <a:solidFill>
                <a:srgbClr val="FBC01E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BEF9A519-6EB1-BF38-3A15-B0B330C5F2F9}"/>
              </a:ext>
            </a:extLst>
          </p:cNvPr>
          <p:cNvSpPr/>
          <p:nvPr/>
        </p:nvSpPr>
        <p:spPr>
          <a:xfrm flipH="1">
            <a:off x="9809707" y="2567799"/>
            <a:ext cx="457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800" dirty="0">
              <a:ln w="0"/>
              <a:solidFill>
                <a:srgbClr val="1191D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cxnSp>
        <p:nvCxnSpPr>
          <p:cNvPr id="49" name="直接箭头连接符 25">
            <a:extLst>
              <a:ext uri="{FF2B5EF4-FFF2-40B4-BE49-F238E27FC236}">
                <a16:creationId xmlns:a16="http://schemas.microsoft.com/office/drawing/2014/main" id="{33429BA6-C3D6-7966-6864-511F34EBEE84}"/>
              </a:ext>
            </a:extLst>
          </p:cNvPr>
          <p:cNvCxnSpPr>
            <a:cxnSpLocks/>
          </p:cNvCxnSpPr>
          <p:nvPr/>
        </p:nvCxnSpPr>
        <p:spPr bwMode="auto">
          <a:xfrm flipH="1">
            <a:off x="6408334" y="3507137"/>
            <a:ext cx="1224170" cy="0"/>
          </a:xfrm>
          <a:prstGeom prst="straightConnector1">
            <a:avLst/>
          </a:prstGeom>
          <a:noFill/>
          <a:ln w="381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4" name="图片 1023">
            <a:extLst>
              <a:ext uri="{FF2B5EF4-FFF2-40B4-BE49-F238E27FC236}">
                <a16:creationId xmlns:a16="http://schemas.microsoft.com/office/drawing/2014/main" id="{B3B5DA26-B5C6-A5B2-AE40-85F01DF47E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3588" y="2757165"/>
            <a:ext cx="993154" cy="1449082"/>
          </a:xfrm>
          <a:prstGeom prst="rect">
            <a:avLst/>
          </a:prstGeom>
        </p:spPr>
      </p:pic>
      <p:sp>
        <p:nvSpPr>
          <p:cNvPr id="1027" name="对话气泡: 圆角矩形 1026">
            <a:extLst>
              <a:ext uri="{FF2B5EF4-FFF2-40B4-BE49-F238E27FC236}">
                <a16:creationId xmlns:a16="http://schemas.microsoft.com/office/drawing/2014/main" id="{E661087B-71C3-186B-6FA3-E4C484FF2815}"/>
              </a:ext>
            </a:extLst>
          </p:cNvPr>
          <p:cNvSpPr/>
          <p:nvPr/>
        </p:nvSpPr>
        <p:spPr bwMode="auto">
          <a:xfrm>
            <a:off x="8496624" y="2202895"/>
            <a:ext cx="2560224" cy="309187"/>
          </a:xfrm>
          <a:prstGeom prst="wedgeRoundRectCallout">
            <a:avLst>
              <a:gd name="adj1" fmla="val -17057"/>
              <a:gd name="adj2" fmla="val 4565"/>
              <a:gd name="adj3" fmla="val 16667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latin typeface="SF Pro Display" pitchFamily="2" charset="0"/>
              </a:rPr>
              <a:t>How was the data changed?</a:t>
            </a:r>
            <a:endParaRPr lang="zh-CN" altLang="en-US" sz="1600" dirty="0">
              <a:latin typeface="SF Pro Display" pitchFamily="2" charset="0"/>
            </a:endParaRPr>
          </a:p>
        </p:txBody>
      </p:sp>
      <p:sp>
        <p:nvSpPr>
          <p:cNvPr id="1028" name="椭圆 1027">
            <a:extLst>
              <a:ext uri="{FF2B5EF4-FFF2-40B4-BE49-F238E27FC236}">
                <a16:creationId xmlns:a16="http://schemas.microsoft.com/office/drawing/2014/main" id="{9E3A3F37-498B-A20D-2DFF-388D99B051CA}"/>
              </a:ext>
            </a:extLst>
          </p:cNvPr>
          <p:cNvSpPr/>
          <p:nvPr/>
        </p:nvSpPr>
        <p:spPr bwMode="auto">
          <a:xfrm>
            <a:off x="8789992" y="2583473"/>
            <a:ext cx="144020" cy="14400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>
              <a:latin typeface="SF Pro Display" pitchFamily="2" charset="0"/>
            </a:endParaRPr>
          </a:p>
        </p:txBody>
      </p:sp>
      <p:sp>
        <p:nvSpPr>
          <p:cNvPr id="1029" name="椭圆 1028">
            <a:extLst>
              <a:ext uri="{FF2B5EF4-FFF2-40B4-BE49-F238E27FC236}">
                <a16:creationId xmlns:a16="http://schemas.microsoft.com/office/drawing/2014/main" id="{5F3B9F94-7882-EAE4-6C8B-BC858CB3EADA}"/>
              </a:ext>
            </a:extLst>
          </p:cNvPr>
          <p:cNvSpPr/>
          <p:nvPr/>
        </p:nvSpPr>
        <p:spPr bwMode="auto">
          <a:xfrm>
            <a:off x="8686673" y="2765385"/>
            <a:ext cx="65856" cy="6663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>
              <a:latin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1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nimBg="1"/>
      <p:bldP spid="1028" grpId="0" animBg="1"/>
      <p:bldP spid="10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054A37F3-FC18-908C-4F19-D5A754F4F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9" r="13299"/>
          <a:stretch/>
        </p:blipFill>
        <p:spPr>
          <a:xfrm>
            <a:off x="918939" y="2808027"/>
            <a:ext cx="1031774" cy="139822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BEF9A519-6EB1-BF38-3A15-B0B330C5F2F9}"/>
              </a:ext>
            </a:extLst>
          </p:cNvPr>
          <p:cNvSpPr/>
          <p:nvPr/>
        </p:nvSpPr>
        <p:spPr>
          <a:xfrm flipH="1">
            <a:off x="5484289" y="2567799"/>
            <a:ext cx="457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800" dirty="0">
              <a:ln w="0"/>
              <a:solidFill>
                <a:srgbClr val="1191D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cxnSp>
        <p:nvCxnSpPr>
          <p:cNvPr id="49" name="直接箭头连接符 25">
            <a:extLst>
              <a:ext uri="{FF2B5EF4-FFF2-40B4-BE49-F238E27FC236}">
                <a16:creationId xmlns:a16="http://schemas.microsoft.com/office/drawing/2014/main" id="{33429BA6-C3D6-7966-6864-511F34EBEE84}"/>
              </a:ext>
            </a:extLst>
          </p:cNvPr>
          <p:cNvCxnSpPr>
            <a:cxnSpLocks/>
          </p:cNvCxnSpPr>
          <p:nvPr/>
        </p:nvCxnSpPr>
        <p:spPr bwMode="auto">
          <a:xfrm flipH="1">
            <a:off x="2082916" y="3507137"/>
            <a:ext cx="1224170" cy="0"/>
          </a:xfrm>
          <a:prstGeom prst="straightConnector1">
            <a:avLst/>
          </a:prstGeom>
          <a:noFill/>
          <a:ln w="381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4" name="图片 1023">
            <a:extLst>
              <a:ext uri="{FF2B5EF4-FFF2-40B4-BE49-F238E27FC236}">
                <a16:creationId xmlns:a16="http://schemas.microsoft.com/office/drawing/2014/main" id="{B3B5DA26-B5C6-A5B2-AE40-85F01DF47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170" y="2757165"/>
            <a:ext cx="993154" cy="1449082"/>
          </a:xfrm>
          <a:prstGeom prst="rect">
            <a:avLst/>
          </a:prstGeom>
        </p:spPr>
      </p:pic>
      <p:sp>
        <p:nvSpPr>
          <p:cNvPr id="1027" name="对话气泡: 圆角矩形 1026">
            <a:extLst>
              <a:ext uri="{FF2B5EF4-FFF2-40B4-BE49-F238E27FC236}">
                <a16:creationId xmlns:a16="http://schemas.microsoft.com/office/drawing/2014/main" id="{E661087B-71C3-186B-6FA3-E4C484FF2815}"/>
              </a:ext>
            </a:extLst>
          </p:cNvPr>
          <p:cNvSpPr/>
          <p:nvPr/>
        </p:nvSpPr>
        <p:spPr bwMode="auto">
          <a:xfrm>
            <a:off x="4171206" y="2202895"/>
            <a:ext cx="2560224" cy="309187"/>
          </a:xfrm>
          <a:prstGeom prst="wedgeRoundRectCallout">
            <a:avLst>
              <a:gd name="adj1" fmla="val -17057"/>
              <a:gd name="adj2" fmla="val 4565"/>
              <a:gd name="adj3" fmla="val 16667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latin typeface="SF Pro Display" pitchFamily="2" charset="0"/>
              </a:rPr>
              <a:t>How was the data changed?</a:t>
            </a:r>
            <a:endParaRPr lang="zh-CN" altLang="en-US" sz="1600" dirty="0">
              <a:latin typeface="SF Pro Display" pitchFamily="2" charset="0"/>
            </a:endParaRPr>
          </a:p>
        </p:txBody>
      </p:sp>
      <p:sp>
        <p:nvSpPr>
          <p:cNvPr id="1028" name="椭圆 1027">
            <a:extLst>
              <a:ext uri="{FF2B5EF4-FFF2-40B4-BE49-F238E27FC236}">
                <a16:creationId xmlns:a16="http://schemas.microsoft.com/office/drawing/2014/main" id="{9E3A3F37-498B-A20D-2DFF-388D99B051CA}"/>
              </a:ext>
            </a:extLst>
          </p:cNvPr>
          <p:cNvSpPr/>
          <p:nvPr/>
        </p:nvSpPr>
        <p:spPr bwMode="auto">
          <a:xfrm>
            <a:off x="4464574" y="2583473"/>
            <a:ext cx="144020" cy="14400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 dirty="0">
              <a:latin typeface="SF Pro Display" pitchFamily="2" charset="0"/>
            </a:endParaRPr>
          </a:p>
        </p:txBody>
      </p:sp>
      <p:sp>
        <p:nvSpPr>
          <p:cNvPr id="1029" name="椭圆 1028">
            <a:extLst>
              <a:ext uri="{FF2B5EF4-FFF2-40B4-BE49-F238E27FC236}">
                <a16:creationId xmlns:a16="http://schemas.microsoft.com/office/drawing/2014/main" id="{5F3B9F94-7882-EAE4-6C8B-BC858CB3EADA}"/>
              </a:ext>
            </a:extLst>
          </p:cNvPr>
          <p:cNvSpPr/>
          <p:nvPr/>
        </p:nvSpPr>
        <p:spPr bwMode="auto">
          <a:xfrm>
            <a:off x="4361255" y="2765385"/>
            <a:ext cx="65856" cy="6663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>
              <a:latin typeface="SF Pro Display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6536FD-7688-0816-E648-E63290572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64" y="1782362"/>
            <a:ext cx="1152160" cy="1152160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CC18FC-DD9F-AF32-83A5-5F94E9420D45}"/>
              </a:ext>
            </a:extLst>
          </p:cNvPr>
          <p:cNvSpPr txBox="1"/>
          <p:nvPr/>
        </p:nvSpPr>
        <p:spPr>
          <a:xfrm>
            <a:off x="9474224" y="2110528"/>
            <a:ext cx="11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Validating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E77CA491-C7DB-41A6-85BE-85FC8856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Understanding the Semantics of Scripts</a:t>
            </a:r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E623348-0F70-E865-0B1A-3C73193F2150}"/>
              </a:ext>
            </a:extLst>
          </p:cNvPr>
          <p:cNvGrpSpPr/>
          <p:nvPr/>
        </p:nvGrpSpPr>
        <p:grpSpPr>
          <a:xfrm>
            <a:off x="8029507" y="3646710"/>
            <a:ext cx="1181574" cy="1170784"/>
            <a:chOff x="7956393" y="3567886"/>
            <a:chExt cx="1340674" cy="132843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D871D5A-B06B-E159-6163-C0C734EA4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07" r="7361"/>
            <a:stretch/>
          </p:blipFill>
          <p:spPr>
            <a:xfrm>
              <a:off x="7956393" y="3567886"/>
              <a:ext cx="1152160" cy="132843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5204577-861B-65B2-8A27-C65AB108D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18586" y="3680281"/>
              <a:ext cx="478481" cy="478481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5FF8C0E-A222-2030-85EA-9888C0EF6220}"/>
              </a:ext>
            </a:extLst>
          </p:cNvPr>
          <p:cNvSpPr txBox="1"/>
          <p:nvPr/>
        </p:nvSpPr>
        <p:spPr>
          <a:xfrm>
            <a:off x="9571366" y="4047435"/>
            <a:ext cx="91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Reusing</a:t>
            </a:r>
          </a:p>
        </p:txBody>
      </p:sp>
      <p:cxnSp>
        <p:nvCxnSpPr>
          <p:cNvPr id="17" name="直接箭头连接符 25">
            <a:extLst>
              <a:ext uri="{FF2B5EF4-FFF2-40B4-BE49-F238E27FC236}">
                <a16:creationId xmlns:a16="http://schemas.microsoft.com/office/drawing/2014/main" id="{1C945257-E3C3-5AA6-6652-7819EA04DD1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7857" y="2325339"/>
            <a:ext cx="936130" cy="1008140"/>
          </a:xfrm>
          <a:prstGeom prst="straightConnector1">
            <a:avLst/>
          </a:prstGeom>
          <a:noFill/>
          <a:ln w="381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箭头连接符 25">
            <a:extLst>
              <a:ext uri="{FF2B5EF4-FFF2-40B4-BE49-F238E27FC236}">
                <a16:creationId xmlns:a16="http://schemas.microsoft.com/office/drawing/2014/main" id="{122DCA61-B372-A1FC-B53E-E1144418ADA5}"/>
              </a:ext>
            </a:extLst>
          </p:cNvPr>
          <p:cNvCxnSpPr>
            <a:cxnSpLocks/>
          </p:cNvCxnSpPr>
          <p:nvPr/>
        </p:nvCxnSpPr>
        <p:spPr bwMode="auto">
          <a:xfrm>
            <a:off x="6957858" y="3456117"/>
            <a:ext cx="896537" cy="864120"/>
          </a:xfrm>
          <a:prstGeom prst="straightConnector1">
            <a:avLst/>
          </a:prstGeom>
          <a:noFill/>
          <a:ln w="381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DE51B17-BC69-81C8-FF10-A32178FA8595}"/>
              </a:ext>
            </a:extLst>
          </p:cNvPr>
          <p:cNvSpPr/>
          <p:nvPr/>
        </p:nvSpPr>
        <p:spPr>
          <a:xfrm>
            <a:off x="574588" y="1982607"/>
            <a:ext cx="6373825" cy="2701745"/>
          </a:xfrm>
          <a:prstGeom prst="roundRect">
            <a:avLst>
              <a:gd name="adj" fmla="val 3791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45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9CC18FC-DD9F-AF32-83A5-5F94E9420D45}"/>
              </a:ext>
            </a:extLst>
          </p:cNvPr>
          <p:cNvSpPr txBox="1"/>
          <p:nvPr/>
        </p:nvSpPr>
        <p:spPr>
          <a:xfrm>
            <a:off x="9139171" y="2172821"/>
            <a:ext cx="194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Programming skills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E77CA491-C7DB-41A6-85BE-85FC8856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677"/>
            <a:ext cx="10201837" cy="720386"/>
          </a:xfrm>
        </p:spPr>
        <p:txBody>
          <a:bodyPr/>
          <a:lstStyle/>
          <a:p>
            <a:r>
              <a:rPr lang="en-US" altLang="zh-CN" dirty="0"/>
              <a:t>Understanding the Semantics of Scripts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FF8C0E-A222-2030-85EA-9888C0EF6220}"/>
              </a:ext>
            </a:extLst>
          </p:cNvPr>
          <p:cNvSpPr txBox="1"/>
          <p:nvPr/>
        </p:nvSpPr>
        <p:spPr>
          <a:xfrm>
            <a:off x="9241700" y="4047435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Time-consuming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432137-5653-875F-B1BD-C027DC645B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584" y="1789779"/>
            <a:ext cx="1071120" cy="10711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A2B7BEF-1290-F107-53F9-DF5E67EEFD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60" y="3753187"/>
            <a:ext cx="977335" cy="9773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8580AE-C095-AF40-0DF9-2265547AC5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09" r="13299"/>
          <a:stretch/>
        </p:blipFill>
        <p:spPr>
          <a:xfrm>
            <a:off x="918939" y="2808027"/>
            <a:ext cx="1031774" cy="139822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4710245-518D-1243-8639-8895E22E422F}"/>
              </a:ext>
            </a:extLst>
          </p:cNvPr>
          <p:cNvSpPr/>
          <p:nvPr/>
        </p:nvSpPr>
        <p:spPr>
          <a:xfrm flipH="1">
            <a:off x="5484289" y="2567799"/>
            <a:ext cx="457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800" dirty="0">
              <a:ln w="0"/>
              <a:solidFill>
                <a:srgbClr val="1191D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cxnSp>
        <p:nvCxnSpPr>
          <p:cNvPr id="22" name="直接箭头连接符 25">
            <a:extLst>
              <a:ext uri="{FF2B5EF4-FFF2-40B4-BE49-F238E27FC236}">
                <a16:creationId xmlns:a16="http://schemas.microsoft.com/office/drawing/2014/main" id="{BF97F661-9C25-50CC-7005-2C66A4C44192}"/>
              </a:ext>
            </a:extLst>
          </p:cNvPr>
          <p:cNvCxnSpPr>
            <a:cxnSpLocks/>
          </p:cNvCxnSpPr>
          <p:nvPr/>
        </p:nvCxnSpPr>
        <p:spPr bwMode="auto">
          <a:xfrm flipH="1">
            <a:off x="2082916" y="3507137"/>
            <a:ext cx="1224170" cy="0"/>
          </a:xfrm>
          <a:prstGeom prst="straightConnector1">
            <a:avLst/>
          </a:prstGeom>
          <a:noFill/>
          <a:ln w="381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F8C725FD-56FE-1D85-9623-7F945D8C7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170" y="2757165"/>
            <a:ext cx="993154" cy="1449082"/>
          </a:xfrm>
          <a:prstGeom prst="rect">
            <a:avLst/>
          </a:prstGeom>
        </p:spPr>
      </p:pic>
      <p:sp>
        <p:nvSpPr>
          <p:cNvPr id="25" name="对话气泡: 圆角矩形 24">
            <a:extLst>
              <a:ext uri="{FF2B5EF4-FFF2-40B4-BE49-F238E27FC236}">
                <a16:creationId xmlns:a16="http://schemas.microsoft.com/office/drawing/2014/main" id="{4DA92C61-FE13-524F-F072-1962269A97E3}"/>
              </a:ext>
            </a:extLst>
          </p:cNvPr>
          <p:cNvSpPr/>
          <p:nvPr/>
        </p:nvSpPr>
        <p:spPr bwMode="auto">
          <a:xfrm>
            <a:off x="4171206" y="2202895"/>
            <a:ext cx="2560224" cy="309187"/>
          </a:xfrm>
          <a:prstGeom prst="wedgeRoundRectCallout">
            <a:avLst>
              <a:gd name="adj1" fmla="val -17057"/>
              <a:gd name="adj2" fmla="val 4565"/>
              <a:gd name="adj3" fmla="val 16667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latin typeface="SF Pro Display" pitchFamily="2" charset="0"/>
              </a:rPr>
              <a:t>How was the data changed?</a:t>
            </a:r>
            <a:endParaRPr lang="zh-CN" altLang="en-US" sz="1600" dirty="0">
              <a:latin typeface="SF Pro Display" pitchFamily="2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A880A53-709B-A6B4-03D9-5AFF7AEA5634}"/>
              </a:ext>
            </a:extLst>
          </p:cNvPr>
          <p:cNvSpPr/>
          <p:nvPr/>
        </p:nvSpPr>
        <p:spPr bwMode="auto">
          <a:xfrm>
            <a:off x="4464574" y="2583473"/>
            <a:ext cx="144020" cy="14400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>
              <a:latin typeface="SF Pro Display" pitchFamily="2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B4F8959-98B4-985C-1508-716E1C61DB54}"/>
              </a:ext>
            </a:extLst>
          </p:cNvPr>
          <p:cNvSpPr/>
          <p:nvPr/>
        </p:nvSpPr>
        <p:spPr bwMode="auto">
          <a:xfrm>
            <a:off x="4361255" y="2765385"/>
            <a:ext cx="65856" cy="6663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>
              <a:latin typeface="SF Pro Display" pitchFamily="2" charset="0"/>
            </a:endParaRPr>
          </a:p>
        </p:txBody>
      </p:sp>
      <p:cxnSp>
        <p:nvCxnSpPr>
          <p:cNvPr id="28" name="直接箭头连接符 25">
            <a:extLst>
              <a:ext uri="{FF2B5EF4-FFF2-40B4-BE49-F238E27FC236}">
                <a16:creationId xmlns:a16="http://schemas.microsoft.com/office/drawing/2014/main" id="{61D132F1-DB8E-1200-58DF-3889AF33FC42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7857" y="2325339"/>
            <a:ext cx="936130" cy="1008140"/>
          </a:xfrm>
          <a:prstGeom prst="straightConnector1">
            <a:avLst/>
          </a:prstGeom>
          <a:noFill/>
          <a:ln w="381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箭头连接符 25">
            <a:extLst>
              <a:ext uri="{FF2B5EF4-FFF2-40B4-BE49-F238E27FC236}">
                <a16:creationId xmlns:a16="http://schemas.microsoft.com/office/drawing/2014/main" id="{4F3FB65C-801E-47F1-5285-829B66A6F84E}"/>
              </a:ext>
            </a:extLst>
          </p:cNvPr>
          <p:cNvCxnSpPr>
            <a:cxnSpLocks/>
          </p:cNvCxnSpPr>
          <p:nvPr/>
        </p:nvCxnSpPr>
        <p:spPr bwMode="auto">
          <a:xfrm>
            <a:off x="6957858" y="3456117"/>
            <a:ext cx="896537" cy="864120"/>
          </a:xfrm>
          <a:prstGeom prst="straightConnector1">
            <a:avLst/>
          </a:prstGeom>
          <a:noFill/>
          <a:ln w="38100" algn="ctr">
            <a:solidFill>
              <a:srgbClr val="FBC0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B4FDBA6-4207-7214-98DC-19795C00EE2D}"/>
              </a:ext>
            </a:extLst>
          </p:cNvPr>
          <p:cNvSpPr/>
          <p:nvPr/>
        </p:nvSpPr>
        <p:spPr>
          <a:xfrm>
            <a:off x="574588" y="1982607"/>
            <a:ext cx="6373825" cy="2701745"/>
          </a:xfrm>
          <a:prstGeom prst="roundRect">
            <a:avLst>
              <a:gd name="adj" fmla="val 3791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5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9757F5-E3B1-4540-B7E2-73F24DBE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27" y="287338"/>
            <a:ext cx="10201837" cy="720726"/>
          </a:xfrm>
        </p:spPr>
        <p:txBody>
          <a:bodyPr/>
          <a:lstStyle/>
          <a:p>
            <a:r>
              <a:rPr lang="en-US" altLang="zh-CN" dirty="0"/>
              <a:t>Program Visualization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556EBC-B4A0-55D1-9977-2CAD8869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50" y="2303492"/>
            <a:ext cx="3801474" cy="176019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6BD41C-758F-5300-84B2-5F145F152A0D}"/>
              </a:ext>
            </a:extLst>
          </p:cNvPr>
          <p:cNvSpPr txBox="1"/>
          <p:nvPr/>
        </p:nvSpPr>
        <p:spPr>
          <a:xfrm>
            <a:off x="1715390" y="4280177"/>
            <a:ext cx="1119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VisuFlow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15" name="Picture 6" descr="PDF] Flowgen: Flowchart-based documentation for C++ codes | Semantic Scholar">
            <a:extLst>
              <a:ext uri="{FF2B5EF4-FFF2-40B4-BE49-F238E27FC236}">
                <a16:creationId xmlns:a16="http://schemas.microsoft.com/office/drawing/2014/main" id="{1EC53549-B872-39D4-B107-31F89427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9" y="2303492"/>
            <a:ext cx="3040445" cy="176019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4F2418F-B175-36A5-AEF2-7E784425A9A5}"/>
              </a:ext>
            </a:extLst>
          </p:cNvPr>
          <p:cNvSpPr txBox="1"/>
          <p:nvPr/>
        </p:nvSpPr>
        <p:spPr>
          <a:xfrm>
            <a:off x="5691917" y="4280177"/>
            <a:ext cx="1057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Flowgen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78DA35-D729-4553-68EB-9B3068C8B63F}"/>
              </a:ext>
            </a:extLst>
          </p:cNvPr>
          <p:cNvSpPr txBox="1"/>
          <p:nvPr/>
        </p:nvSpPr>
        <p:spPr>
          <a:xfrm>
            <a:off x="9231500" y="4280177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VizMe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20" name="Picture 4" descr="VizMe: An Annotation-Based Program Visualization System Generating a Compact  Visualization | SpringerLink">
            <a:extLst>
              <a:ext uri="{FF2B5EF4-FFF2-40B4-BE49-F238E27FC236}">
                <a16:creationId xmlns:a16="http://schemas.microsoft.com/office/drawing/2014/main" id="{33E9B40A-9405-4F33-D7FE-0EEE3D3D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585" y="2303492"/>
            <a:ext cx="2884521" cy="176018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61CA67C-A239-7321-C43F-8569B94CA6D9}"/>
              </a:ext>
            </a:extLst>
          </p:cNvPr>
          <p:cNvSpPr txBox="1"/>
          <p:nvPr/>
        </p:nvSpPr>
        <p:spPr>
          <a:xfrm>
            <a:off x="287484" y="1910540"/>
            <a:ext cx="1944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Nguyen et al. 2018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F Pro Display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4F982E-36C3-15AB-DE8B-D6E134747538}"/>
              </a:ext>
            </a:extLst>
          </p:cNvPr>
          <p:cNvSpPr txBox="1"/>
          <p:nvPr/>
        </p:nvSpPr>
        <p:spPr>
          <a:xfrm>
            <a:off x="4613492" y="1910540"/>
            <a:ext cx="1944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Kosower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 et al. 2014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F Pro Display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5BAE78D-BBE1-9EB6-020A-8C854CBD474C}"/>
              </a:ext>
            </a:extLst>
          </p:cNvPr>
          <p:cNvSpPr txBox="1"/>
          <p:nvPr/>
        </p:nvSpPr>
        <p:spPr>
          <a:xfrm>
            <a:off x="8121518" y="1910540"/>
            <a:ext cx="1944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Cheon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 et al. 2019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F Pro Display" pitchFamily="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CB4BE3-0A1D-8261-DC47-97C3BAB2079B}"/>
              </a:ext>
            </a:extLst>
          </p:cNvPr>
          <p:cNvSpPr txBox="1"/>
          <p:nvPr/>
        </p:nvSpPr>
        <p:spPr>
          <a:xfrm>
            <a:off x="3311904" y="5112348"/>
            <a:ext cx="5040700" cy="32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2200" dirty="0">
                <a:latin typeface="SF Pro Display" pitchFamily="2" charset="0"/>
              </a:rPr>
              <a:t>Not in the context of </a:t>
            </a:r>
            <a:r>
              <a:rPr lang="en-US" altLang="zh-CN" sz="2200" b="1" dirty="0">
                <a:solidFill>
                  <a:srgbClr val="FBC01E"/>
                </a:solidFill>
                <a:latin typeface="SF Pro Display" pitchFamily="2" charset="0"/>
              </a:rPr>
              <a:t>data transformation  </a:t>
            </a:r>
            <a:endParaRPr lang="zh-CN" altLang="en-US" sz="2200" b="1" dirty="0">
              <a:solidFill>
                <a:srgbClr val="FBC01E"/>
              </a:solidFill>
              <a:latin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007c2bfa-5fba-47d3-aee3-3e915d78dd27&quot;,&quot;Name&quot;:&quot;自定义&quot;,&quot;Kind&quot;:&quot;Custom&quot;,&quot;OldGuidesSetting&quot;:{&quot;HeaderHeight&quot;:13.3,&quot;FooterHeight&quot;:0.0,&quot;SideMargin&quot;:0.0,&quot;TopMargin&quot;:0.0,&quot;BottomMargin&quot;:0.0,&quot;IntervalMargin&quot;:0.0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9069;"/>
</p:tagLst>
</file>

<file path=ppt/theme/theme1.xml><?xml version="1.0" encoding="utf-8"?>
<a:theme xmlns:a="http://schemas.openxmlformats.org/drawingml/2006/main" name="Blank Presentation">
  <a:themeElements>
    <a:clrScheme name="Custom 2">
      <a:dk1>
        <a:srgbClr val="000000"/>
      </a:dk1>
      <a:lt1>
        <a:srgbClr val="FFFFFF"/>
      </a:lt1>
      <a:dk2>
        <a:srgbClr val="125DA4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D84626"/>
      </a:accent4>
      <a:accent5>
        <a:srgbClr val="C32026"/>
      </a:accent5>
      <a:accent6>
        <a:srgbClr val="4D3A29"/>
      </a:accent6>
      <a:hlink>
        <a:srgbClr val="D2D200"/>
      </a:hlink>
      <a:folHlink>
        <a:srgbClr val="D0B9F8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7" charset="0"/>
            <a:ea typeface="ＭＳ Ｐゴシック" pitchFamily="-107" charset="-128"/>
            <a:cs typeface="ＭＳ Ｐゴシック" pitchFamily="-107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7" charset="0"/>
            <a:ea typeface="ＭＳ Ｐゴシック" pitchFamily="-107" charset="-128"/>
            <a:cs typeface="ＭＳ Ｐゴシック" pitchFamily="-107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18073</TotalTime>
  <Words>2858</Words>
  <Application>Microsoft Office PowerPoint</Application>
  <PresentationFormat>自定义</PresentationFormat>
  <Paragraphs>426</Paragraphs>
  <Slides>38</Slides>
  <Notes>38</Notes>
  <HiddenSlides>0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NimbusRomNo9L-Regu</vt:lpstr>
      <vt:lpstr>NimbusSanL-Regu</vt:lpstr>
      <vt:lpstr>SF Pro Display</vt:lpstr>
      <vt:lpstr>SF Pro Display Medium</vt:lpstr>
      <vt:lpstr>等线</vt:lpstr>
      <vt:lpstr>微软雅黑</vt:lpstr>
      <vt:lpstr>微软雅黑</vt:lpstr>
      <vt:lpstr>Arial</vt:lpstr>
      <vt:lpstr>Consolas</vt:lpstr>
      <vt:lpstr>Gill Sans MT</vt:lpstr>
      <vt:lpstr>Tahoma</vt:lpstr>
      <vt:lpstr>Times</vt:lpstr>
      <vt:lpstr>Blank Presentation</vt:lpstr>
      <vt:lpstr>PowerPoint 演示文稿</vt:lpstr>
      <vt:lpstr>Data Wrangling</vt:lpstr>
      <vt:lpstr>Data Wrangling</vt:lpstr>
      <vt:lpstr>Data Transformation</vt:lpstr>
      <vt:lpstr>Data Transformation</vt:lpstr>
      <vt:lpstr>Understanding the Semantics of Scripts</vt:lpstr>
      <vt:lpstr>Understanding the Semantics of Scripts</vt:lpstr>
      <vt:lpstr>Understanding the Semantics of Scripts</vt:lpstr>
      <vt:lpstr>Program Visualization</vt:lpstr>
      <vt:lpstr>Data Provenance</vt:lpstr>
      <vt:lpstr>PowerPoint 演示文稿</vt:lpstr>
      <vt:lpstr>SOMNUS Overview</vt:lpstr>
      <vt:lpstr>SOMNUS Overview</vt:lpstr>
      <vt:lpstr>Design Requirement</vt:lpstr>
      <vt:lpstr>Design of Glyphs</vt:lpstr>
      <vt:lpstr>Design of Glyphs</vt:lpstr>
      <vt:lpstr>Design of Glyphs</vt:lpstr>
      <vt:lpstr>Design of Glyphs</vt:lpstr>
      <vt:lpstr>Design of Glyphs</vt:lpstr>
      <vt:lpstr>Design of Glyphs</vt:lpstr>
      <vt:lpstr>SOMNUS Architecture</vt:lpstr>
      <vt:lpstr>SOMNUS Architecture</vt:lpstr>
      <vt:lpstr>SOMNUS Architecture</vt:lpstr>
      <vt:lpstr>SOMNUS</vt:lpstr>
      <vt:lpstr>SOMNUS</vt:lpstr>
      <vt:lpstr>SOMNUS</vt:lpstr>
      <vt:lpstr>SOMNUS</vt:lpstr>
      <vt:lpstr>SOMNUS</vt:lpstr>
      <vt:lpstr>SOMNUS</vt:lpstr>
      <vt:lpstr>SOMNUS</vt:lpstr>
      <vt:lpstr>SOMNUS</vt:lpstr>
      <vt:lpstr>User Study</vt:lpstr>
      <vt:lpstr>User Study</vt:lpstr>
      <vt:lpstr>User Study</vt:lpstr>
      <vt:lpstr>Example Applications</vt:lpstr>
      <vt:lpstr>PowerPoint 演示文稿</vt:lpstr>
      <vt:lpstr>Conclusion</vt:lpstr>
      <vt:lpstr>PowerPoint 演示文稿</vt:lpstr>
    </vt:vector>
  </TitlesOfParts>
  <Company>Melissa Kingman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Kingman</dc:creator>
  <cp:lastModifiedBy>熊 凯</cp:lastModifiedBy>
  <cp:revision>601</cp:revision>
  <dcterms:created xsi:type="dcterms:W3CDTF">2008-06-27T17:43:02Z</dcterms:created>
  <dcterms:modified xsi:type="dcterms:W3CDTF">2022-10-27T03:53:57Z</dcterms:modified>
</cp:coreProperties>
</file>